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2.xml" ContentType="application/vnd.openxmlformats-officedocument.presentationml.notesSlide+xml"/>
  <Override PartName="/ppt/tags/tag188.xml" ContentType="application/vnd.openxmlformats-officedocument.presentationml.tags+xml"/>
  <Override PartName="/ppt/notesSlides/notesSlide3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5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1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2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3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5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183.xml"/><Relationship Id="rId7" Type="http://schemas.openxmlformats.org/officeDocument/2006/relationships/image" Target="../media/image27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26.png"/><Relationship Id="rId11" Type="http://schemas.openxmlformats.org/officeDocument/2006/relationships/image" Target="../media/image6.png"/><Relationship Id="rId5" Type="http://schemas.openxmlformats.org/officeDocument/2006/relationships/audio" Target="../media/audio2.wav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186.xml"/><Relationship Id="rId7" Type="http://schemas.openxmlformats.org/officeDocument/2006/relationships/image" Target="../media/image27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26.png"/><Relationship Id="rId11" Type="http://schemas.openxmlformats.org/officeDocument/2006/relationships/image" Target="../media/image6.png"/><Relationship Id="rId5" Type="http://schemas.openxmlformats.org/officeDocument/2006/relationships/audio" Target="../media/audio2.wav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7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8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221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216.xml"/><Relationship Id="rId42" Type="http://schemas.openxmlformats.org/officeDocument/2006/relationships/tags" Target="../tags/tag237.xml"/><Relationship Id="rId47" Type="http://schemas.openxmlformats.org/officeDocument/2006/relationships/tags" Target="../tags/tag242.xml"/><Relationship Id="rId63" Type="http://schemas.openxmlformats.org/officeDocument/2006/relationships/tags" Target="../tags/tag258.xml"/><Relationship Id="rId68" Type="http://schemas.openxmlformats.org/officeDocument/2006/relationships/tags" Target="../tags/tag263.xml"/><Relationship Id="rId84" Type="http://schemas.openxmlformats.org/officeDocument/2006/relationships/tags" Target="../tags/tag279.xml"/><Relationship Id="rId89" Type="http://schemas.openxmlformats.org/officeDocument/2006/relationships/tags" Target="../tags/tag284.xml"/><Relationship Id="rId112" Type="http://schemas.openxmlformats.org/officeDocument/2006/relationships/tags" Target="../tags/tag307.xml"/><Relationship Id="rId16" Type="http://schemas.openxmlformats.org/officeDocument/2006/relationships/tags" Target="../tags/tag211.xml"/><Relationship Id="rId107" Type="http://schemas.openxmlformats.org/officeDocument/2006/relationships/tags" Target="../tags/tag302.xml"/><Relationship Id="rId11" Type="http://schemas.openxmlformats.org/officeDocument/2006/relationships/tags" Target="../tags/tag206.xml"/><Relationship Id="rId32" Type="http://schemas.openxmlformats.org/officeDocument/2006/relationships/tags" Target="../tags/tag227.xml"/><Relationship Id="rId37" Type="http://schemas.openxmlformats.org/officeDocument/2006/relationships/tags" Target="../tags/tag232.xml"/><Relationship Id="rId53" Type="http://schemas.openxmlformats.org/officeDocument/2006/relationships/tags" Target="../tags/tag248.xml"/><Relationship Id="rId58" Type="http://schemas.openxmlformats.org/officeDocument/2006/relationships/tags" Target="../tags/tag253.xml"/><Relationship Id="rId74" Type="http://schemas.openxmlformats.org/officeDocument/2006/relationships/tags" Target="../tags/tag269.xml"/><Relationship Id="rId79" Type="http://schemas.openxmlformats.org/officeDocument/2006/relationships/tags" Target="../tags/tag274.xml"/><Relationship Id="rId102" Type="http://schemas.openxmlformats.org/officeDocument/2006/relationships/tags" Target="../tags/tag297.xml"/><Relationship Id="rId5" Type="http://schemas.openxmlformats.org/officeDocument/2006/relationships/tags" Target="../tags/tag200.xml"/><Relationship Id="rId90" Type="http://schemas.openxmlformats.org/officeDocument/2006/relationships/tags" Target="../tags/tag285.xml"/><Relationship Id="rId95" Type="http://schemas.openxmlformats.org/officeDocument/2006/relationships/tags" Target="../tags/tag290.xml"/><Relationship Id="rId22" Type="http://schemas.openxmlformats.org/officeDocument/2006/relationships/tags" Target="../tags/tag217.xml"/><Relationship Id="rId27" Type="http://schemas.openxmlformats.org/officeDocument/2006/relationships/tags" Target="../tags/tag222.xml"/><Relationship Id="rId43" Type="http://schemas.openxmlformats.org/officeDocument/2006/relationships/tags" Target="../tags/tag238.xml"/><Relationship Id="rId48" Type="http://schemas.openxmlformats.org/officeDocument/2006/relationships/tags" Target="../tags/tag243.xml"/><Relationship Id="rId64" Type="http://schemas.openxmlformats.org/officeDocument/2006/relationships/tags" Target="../tags/tag259.xml"/><Relationship Id="rId69" Type="http://schemas.openxmlformats.org/officeDocument/2006/relationships/tags" Target="../tags/tag264.xml"/><Relationship Id="rId113" Type="http://schemas.openxmlformats.org/officeDocument/2006/relationships/tags" Target="../tags/tag308.xml"/><Relationship Id="rId118" Type="http://schemas.openxmlformats.org/officeDocument/2006/relationships/image" Target="../media/image10.jpeg"/><Relationship Id="rId80" Type="http://schemas.openxmlformats.org/officeDocument/2006/relationships/tags" Target="../tags/tag275.xml"/><Relationship Id="rId85" Type="http://schemas.openxmlformats.org/officeDocument/2006/relationships/tags" Target="../tags/tag280.xml"/><Relationship Id="rId12" Type="http://schemas.openxmlformats.org/officeDocument/2006/relationships/tags" Target="../tags/tag207.xml"/><Relationship Id="rId17" Type="http://schemas.openxmlformats.org/officeDocument/2006/relationships/tags" Target="../tags/tag212.xml"/><Relationship Id="rId33" Type="http://schemas.openxmlformats.org/officeDocument/2006/relationships/tags" Target="../tags/tag228.xml"/><Relationship Id="rId38" Type="http://schemas.openxmlformats.org/officeDocument/2006/relationships/tags" Target="../tags/tag233.xml"/><Relationship Id="rId59" Type="http://schemas.openxmlformats.org/officeDocument/2006/relationships/tags" Target="../tags/tag254.xml"/><Relationship Id="rId103" Type="http://schemas.openxmlformats.org/officeDocument/2006/relationships/tags" Target="../tags/tag298.xml"/><Relationship Id="rId108" Type="http://schemas.openxmlformats.org/officeDocument/2006/relationships/tags" Target="../tags/tag303.xml"/><Relationship Id="rId54" Type="http://schemas.openxmlformats.org/officeDocument/2006/relationships/tags" Target="../tags/tag249.xml"/><Relationship Id="rId70" Type="http://schemas.openxmlformats.org/officeDocument/2006/relationships/tags" Target="../tags/tag265.xml"/><Relationship Id="rId75" Type="http://schemas.openxmlformats.org/officeDocument/2006/relationships/tags" Target="../tags/tag270.xml"/><Relationship Id="rId91" Type="http://schemas.openxmlformats.org/officeDocument/2006/relationships/tags" Target="../tags/tag286.xml"/><Relationship Id="rId96" Type="http://schemas.openxmlformats.org/officeDocument/2006/relationships/tags" Target="../tags/tag291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23" Type="http://schemas.openxmlformats.org/officeDocument/2006/relationships/tags" Target="../tags/tag218.xml"/><Relationship Id="rId28" Type="http://schemas.openxmlformats.org/officeDocument/2006/relationships/tags" Target="../tags/tag223.xml"/><Relationship Id="rId49" Type="http://schemas.openxmlformats.org/officeDocument/2006/relationships/tags" Target="../tags/tag244.xml"/><Relationship Id="rId114" Type="http://schemas.openxmlformats.org/officeDocument/2006/relationships/tags" Target="../tags/tag309.xml"/><Relationship Id="rId119" Type="http://schemas.openxmlformats.org/officeDocument/2006/relationships/image" Target="../media/image3.png"/><Relationship Id="rId10" Type="http://schemas.openxmlformats.org/officeDocument/2006/relationships/tags" Target="../tags/tag205.xml"/><Relationship Id="rId31" Type="http://schemas.openxmlformats.org/officeDocument/2006/relationships/tags" Target="../tags/tag226.xml"/><Relationship Id="rId44" Type="http://schemas.openxmlformats.org/officeDocument/2006/relationships/tags" Target="../tags/tag239.xml"/><Relationship Id="rId52" Type="http://schemas.openxmlformats.org/officeDocument/2006/relationships/tags" Target="../tags/tag247.xml"/><Relationship Id="rId60" Type="http://schemas.openxmlformats.org/officeDocument/2006/relationships/tags" Target="../tags/tag255.xml"/><Relationship Id="rId65" Type="http://schemas.openxmlformats.org/officeDocument/2006/relationships/tags" Target="../tags/tag260.xml"/><Relationship Id="rId73" Type="http://schemas.openxmlformats.org/officeDocument/2006/relationships/tags" Target="../tags/tag268.xml"/><Relationship Id="rId78" Type="http://schemas.openxmlformats.org/officeDocument/2006/relationships/tags" Target="../tags/tag273.xml"/><Relationship Id="rId81" Type="http://schemas.openxmlformats.org/officeDocument/2006/relationships/tags" Target="../tags/tag276.xml"/><Relationship Id="rId86" Type="http://schemas.openxmlformats.org/officeDocument/2006/relationships/tags" Target="../tags/tag281.xml"/><Relationship Id="rId94" Type="http://schemas.openxmlformats.org/officeDocument/2006/relationships/tags" Target="../tags/tag289.xml"/><Relationship Id="rId99" Type="http://schemas.openxmlformats.org/officeDocument/2006/relationships/tags" Target="../tags/tag294.xml"/><Relationship Id="rId101" Type="http://schemas.openxmlformats.org/officeDocument/2006/relationships/tags" Target="../tags/tag296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3" Type="http://schemas.openxmlformats.org/officeDocument/2006/relationships/tags" Target="../tags/tag208.xml"/><Relationship Id="rId18" Type="http://schemas.openxmlformats.org/officeDocument/2006/relationships/tags" Target="../tags/tag213.xml"/><Relationship Id="rId39" Type="http://schemas.openxmlformats.org/officeDocument/2006/relationships/tags" Target="../tags/tag234.xml"/><Relationship Id="rId109" Type="http://schemas.openxmlformats.org/officeDocument/2006/relationships/tags" Target="../tags/tag304.xml"/><Relationship Id="rId34" Type="http://schemas.openxmlformats.org/officeDocument/2006/relationships/tags" Target="../tags/tag229.xml"/><Relationship Id="rId50" Type="http://schemas.openxmlformats.org/officeDocument/2006/relationships/tags" Target="../tags/tag245.xml"/><Relationship Id="rId55" Type="http://schemas.openxmlformats.org/officeDocument/2006/relationships/tags" Target="../tags/tag250.xml"/><Relationship Id="rId76" Type="http://schemas.openxmlformats.org/officeDocument/2006/relationships/tags" Target="../tags/tag271.xml"/><Relationship Id="rId97" Type="http://schemas.openxmlformats.org/officeDocument/2006/relationships/tags" Target="../tags/tag292.xml"/><Relationship Id="rId104" Type="http://schemas.openxmlformats.org/officeDocument/2006/relationships/tags" Target="../tags/tag299.xml"/><Relationship Id="rId7" Type="http://schemas.openxmlformats.org/officeDocument/2006/relationships/tags" Target="../tags/tag202.xml"/><Relationship Id="rId71" Type="http://schemas.openxmlformats.org/officeDocument/2006/relationships/tags" Target="../tags/tag266.xml"/><Relationship Id="rId92" Type="http://schemas.openxmlformats.org/officeDocument/2006/relationships/tags" Target="../tags/tag287.xml"/><Relationship Id="rId2" Type="http://schemas.openxmlformats.org/officeDocument/2006/relationships/tags" Target="../tags/tag197.xml"/><Relationship Id="rId29" Type="http://schemas.openxmlformats.org/officeDocument/2006/relationships/tags" Target="../tags/tag224.xml"/><Relationship Id="rId24" Type="http://schemas.openxmlformats.org/officeDocument/2006/relationships/tags" Target="../tags/tag219.xml"/><Relationship Id="rId40" Type="http://schemas.openxmlformats.org/officeDocument/2006/relationships/tags" Target="../tags/tag235.xml"/><Relationship Id="rId45" Type="http://schemas.openxmlformats.org/officeDocument/2006/relationships/tags" Target="../tags/tag240.xml"/><Relationship Id="rId66" Type="http://schemas.openxmlformats.org/officeDocument/2006/relationships/tags" Target="../tags/tag261.xml"/><Relationship Id="rId87" Type="http://schemas.openxmlformats.org/officeDocument/2006/relationships/tags" Target="../tags/tag282.xml"/><Relationship Id="rId110" Type="http://schemas.openxmlformats.org/officeDocument/2006/relationships/tags" Target="../tags/tag305.xml"/><Relationship Id="rId115" Type="http://schemas.openxmlformats.org/officeDocument/2006/relationships/tags" Target="../tags/tag310.xml"/><Relationship Id="rId61" Type="http://schemas.openxmlformats.org/officeDocument/2006/relationships/tags" Target="../tags/tag256.xml"/><Relationship Id="rId82" Type="http://schemas.openxmlformats.org/officeDocument/2006/relationships/tags" Target="../tags/tag277.xml"/><Relationship Id="rId19" Type="http://schemas.openxmlformats.org/officeDocument/2006/relationships/tags" Target="../tags/tag214.xml"/><Relationship Id="rId14" Type="http://schemas.openxmlformats.org/officeDocument/2006/relationships/tags" Target="../tags/tag209.xml"/><Relationship Id="rId30" Type="http://schemas.openxmlformats.org/officeDocument/2006/relationships/tags" Target="../tags/tag225.xml"/><Relationship Id="rId35" Type="http://schemas.openxmlformats.org/officeDocument/2006/relationships/tags" Target="../tags/tag230.xml"/><Relationship Id="rId56" Type="http://schemas.openxmlformats.org/officeDocument/2006/relationships/tags" Target="../tags/tag251.xml"/><Relationship Id="rId77" Type="http://schemas.openxmlformats.org/officeDocument/2006/relationships/tags" Target="../tags/tag272.xml"/><Relationship Id="rId100" Type="http://schemas.openxmlformats.org/officeDocument/2006/relationships/tags" Target="../tags/tag295.xml"/><Relationship Id="rId105" Type="http://schemas.openxmlformats.org/officeDocument/2006/relationships/tags" Target="../tags/tag300.xml"/><Relationship Id="rId8" Type="http://schemas.openxmlformats.org/officeDocument/2006/relationships/tags" Target="../tags/tag203.xml"/><Relationship Id="rId51" Type="http://schemas.openxmlformats.org/officeDocument/2006/relationships/tags" Target="../tags/tag246.xml"/><Relationship Id="rId72" Type="http://schemas.openxmlformats.org/officeDocument/2006/relationships/tags" Target="../tags/tag267.xml"/><Relationship Id="rId93" Type="http://schemas.openxmlformats.org/officeDocument/2006/relationships/tags" Target="../tags/tag288.xml"/><Relationship Id="rId98" Type="http://schemas.openxmlformats.org/officeDocument/2006/relationships/tags" Target="../tags/tag293.xml"/><Relationship Id="rId3" Type="http://schemas.openxmlformats.org/officeDocument/2006/relationships/tags" Target="../tags/tag198.xml"/><Relationship Id="rId25" Type="http://schemas.openxmlformats.org/officeDocument/2006/relationships/tags" Target="../tags/tag220.xml"/><Relationship Id="rId46" Type="http://schemas.openxmlformats.org/officeDocument/2006/relationships/tags" Target="../tags/tag241.xml"/><Relationship Id="rId67" Type="http://schemas.openxmlformats.org/officeDocument/2006/relationships/tags" Target="../tags/tag262.xml"/><Relationship Id="rId116" Type="http://schemas.openxmlformats.org/officeDocument/2006/relationships/tags" Target="../tags/tag311.xml"/><Relationship Id="rId20" Type="http://schemas.openxmlformats.org/officeDocument/2006/relationships/tags" Target="../tags/tag215.xml"/><Relationship Id="rId41" Type="http://schemas.openxmlformats.org/officeDocument/2006/relationships/tags" Target="../tags/tag236.xml"/><Relationship Id="rId62" Type="http://schemas.openxmlformats.org/officeDocument/2006/relationships/tags" Target="../tags/tag257.xml"/><Relationship Id="rId83" Type="http://schemas.openxmlformats.org/officeDocument/2006/relationships/tags" Target="../tags/tag278.xml"/><Relationship Id="rId88" Type="http://schemas.openxmlformats.org/officeDocument/2006/relationships/tags" Target="../tags/tag283.xml"/><Relationship Id="rId111" Type="http://schemas.openxmlformats.org/officeDocument/2006/relationships/tags" Target="../tags/tag306.xml"/><Relationship Id="rId15" Type="http://schemas.openxmlformats.org/officeDocument/2006/relationships/tags" Target="../tags/tag210.xml"/><Relationship Id="rId36" Type="http://schemas.openxmlformats.org/officeDocument/2006/relationships/tags" Target="../tags/tag231.xml"/><Relationship Id="rId57" Type="http://schemas.openxmlformats.org/officeDocument/2006/relationships/tags" Target="../tags/tag252.xml"/><Relationship Id="rId106" Type="http://schemas.openxmlformats.org/officeDocument/2006/relationships/tags" Target="../tags/tag30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2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3.xml"/><Relationship Id="rId5" Type="http://schemas.openxmlformats.org/officeDocument/2006/relationships/image" Target="../media/image50.jpe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5.xml"/><Relationship Id="rId5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6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89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84.xml"/><Relationship Id="rId42" Type="http://schemas.openxmlformats.org/officeDocument/2006/relationships/tags" Target="../tags/tag105.xml"/><Relationship Id="rId47" Type="http://schemas.openxmlformats.org/officeDocument/2006/relationships/tags" Target="../tags/tag110.xml"/><Relationship Id="rId63" Type="http://schemas.openxmlformats.org/officeDocument/2006/relationships/tags" Target="../tags/tag126.xml"/><Relationship Id="rId68" Type="http://schemas.openxmlformats.org/officeDocument/2006/relationships/tags" Target="../tags/tag131.xml"/><Relationship Id="rId84" Type="http://schemas.openxmlformats.org/officeDocument/2006/relationships/tags" Target="../tags/tag147.xml"/><Relationship Id="rId89" Type="http://schemas.openxmlformats.org/officeDocument/2006/relationships/tags" Target="../tags/tag152.xml"/><Relationship Id="rId112" Type="http://schemas.openxmlformats.org/officeDocument/2006/relationships/tags" Target="../tags/tag175.xml"/><Relationship Id="rId16" Type="http://schemas.openxmlformats.org/officeDocument/2006/relationships/tags" Target="../tags/tag79.xml"/><Relationship Id="rId107" Type="http://schemas.openxmlformats.org/officeDocument/2006/relationships/tags" Target="../tags/tag170.xml"/><Relationship Id="rId11" Type="http://schemas.openxmlformats.org/officeDocument/2006/relationships/tags" Target="../tags/tag74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53" Type="http://schemas.openxmlformats.org/officeDocument/2006/relationships/tags" Target="../tags/tag116.xml"/><Relationship Id="rId58" Type="http://schemas.openxmlformats.org/officeDocument/2006/relationships/tags" Target="../tags/tag121.xml"/><Relationship Id="rId74" Type="http://schemas.openxmlformats.org/officeDocument/2006/relationships/tags" Target="../tags/tag137.xml"/><Relationship Id="rId79" Type="http://schemas.openxmlformats.org/officeDocument/2006/relationships/tags" Target="../tags/tag142.xml"/><Relationship Id="rId102" Type="http://schemas.openxmlformats.org/officeDocument/2006/relationships/tags" Target="../tags/tag165.xml"/><Relationship Id="rId5" Type="http://schemas.openxmlformats.org/officeDocument/2006/relationships/tags" Target="../tags/tag68.xml"/><Relationship Id="rId90" Type="http://schemas.openxmlformats.org/officeDocument/2006/relationships/tags" Target="../tags/tag153.xml"/><Relationship Id="rId95" Type="http://schemas.openxmlformats.org/officeDocument/2006/relationships/tags" Target="../tags/tag158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43" Type="http://schemas.openxmlformats.org/officeDocument/2006/relationships/tags" Target="../tags/tag106.xml"/><Relationship Id="rId48" Type="http://schemas.openxmlformats.org/officeDocument/2006/relationships/tags" Target="../tags/tag111.xml"/><Relationship Id="rId64" Type="http://schemas.openxmlformats.org/officeDocument/2006/relationships/tags" Target="../tags/tag127.xml"/><Relationship Id="rId69" Type="http://schemas.openxmlformats.org/officeDocument/2006/relationships/tags" Target="../tags/tag132.xml"/><Relationship Id="rId113" Type="http://schemas.openxmlformats.org/officeDocument/2006/relationships/tags" Target="../tags/tag176.xml"/><Relationship Id="rId118" Type="http://schemas.openxmlformats.org/officeDocument/2006/relationships/image" Target="../media/image10.jpeg"/><Relationship Id="rId80" Type="http://schemas.openxmlformats.org/officeDocument/2006/relationships/tags" Target="../tags/tag143.xml"/><Relationship Id="rId85" Type="http://schemas.openxmlformats.org/officeDocument/2006/relationships/tags" Target="../tags/tag148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59" Type="http://schemas.openxmlformats.org/officeDocument/2006/relationships/tags" Target="../tags/tag122.xml"/><Relationship Id="rId103" Type="http://schemas.openxmlformats.org/officeDocument/2006/relationships/tags" Target="../tags/tag166.xml"/><Relationship Id="rId108" Type="http://schemas.openxmlformats.org/officeDocument/2006/relationships/tags" Target="../tags/tag171.xml"/><Relationship Id="rId54" Type="http://schemas.openxmlformats.org/officeDocument/2006/relationships/tags" Target="../tags/tag117.xml"/><Relationship Id="rId70" Type="http://schemas.openxmlformats.org/officeDocument/2006/relationships/tags" Target="../tags/tag133.xml"/><Relationship Id="rId75" Type="http://schemas.openxmlformats.org/officeDocument/2006/relationships/tags" Target="../tags/tag138.xml"/><Relationship Id="rId91" Type="http://schemas.openxmlformats.org/officeDocument/2006/relationships/tags" Target="../tags/tag154.xml"/><Relationship Id="rId96" Type="http://schemas.openxmlformats.org/officeDocument/2006/relationships/tags" Target="../tags/tag159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49" Type="http://schemas.openxmlformats.org/officeDocument/2006/relationships/tags" Target="../tags/tag112.xml"/><Relationship Id="rId114" Type="http://schemas.openxmlformats.org/officeDocument/2006/relationships/tags" Target="../tags/tag177.xml"/><Relationship Id="rId119" Type="http://schemas.openxmlformats.org/officeDocument/2006/relationships/image" Target="../media/image3.png"/><Relationship Id="rId10" Type="http://schemas.openxmlformats.org/officeDocument/2006/relationships/tags" Target="../tags/tag73.xml"/><Relationship Id="rId31" Type="http://schemas.openxmlformats.org/officeDocument/2006/relationships/tags" Target="../tags/tag94.xml"/><Relationship Id="rId44" Type="http://schemas.openxmlformats.org/officeDocument/2006/relationships/tags" Target="../tags/tag107.xml"/><Relationship Id="rId52" Type="http://schemas.openxmlformats.org/officeDocument/2006/relationships/tags" Target="../tags/tag115.xml"/><Relationship Id="rId60" Type="http://schemas.openxmlformats.org/officeDocument/2006/relationships/tags" Target="../tags/tag123.xml"/><Relationship Id="rId65" Type="http://schemas.openxmlformats.org/officeDocument/2006/relationships/tags" Target="../tags/tag128.xml"/><Relationship Id="rId73" Type="http://schemas.openxmlformats.org/officeDocument/2006/relationships/tags" Target="../tags/tag136.xml"/><Relationship Id="rId78" Type="http://schemas.openxmlformats.org/officeDocument/2006/relationships/tags" Target="../tags/tag141.xml"/><Relationship Id="rId81" Type="http://schemas.openxmlformats.org/officeDocument/2006/relationships/tags" Target="../tags/tag144.xml"/><Relationship Id="rId86" Type="http://schemas.openxmlformats.org/officeDocument/2006/relationships/tags" Target="../tags/tag149.xml"/><Relationship Id="rId94" Type="http://schemas.openxmlformats.org/officeDocument/2006/relationships/tags" Target="../tags/tag157.xml"/><Relationship Id="rId99" Type="http://schemas.openxmlformats.org/officeDocument/2006/relationships/tags" Target="../tags/tag162.xml"/><Relationship Id="rId101" Type="http://schemas.openxmlformats.org/officeDocument/2006/relationships/tags" Target="../tags/tag164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39" Type="http://schemas.openxmlformats.org/officeDocument/2006/relationships/tags" Target="../tags/tag102.xml"/><Relationship Id="rId109" Type="http://schemas.openxmlformats.org/officeDocument/2006/relationships/tags" Target="../tags/tag172.xml"/><Relationship Id="rId34" Type="http://schemas.openxmlformats.org/officeDocument/2006/relationships/tags" Target="../tags/tag97.xml"/><Relationship Id="rId50" Type="http://schemas.openxmlformats.org/officeDocument/2006/relationships/tags" Target="../tags/tag113.xml"/><Relationship Id="rId55" Type="http://schemas.openxmlformats.org/officeDocument/2006/relationships/tags" Target="../tags/tag118.xml"/><Relationship Id="rId76" Type="http://schemas.openxmlformats.org/officeDocument/2006/relationships/tags" Target="../tags/tag139.xml"/><Relationship Id="rId97" Type="http://schemas.openxmlformats.org/officeDocument/2006/relationships/tags" Target="../tags/tag160.xml"/><Relationship Id="rId104" Type="http://schemas.openxmlformats.org/officeDocument/2006/relationships/tags" Target="../tags/tag167.xml"/><Relationship Id="rId7" Type="http://schemas.openxmlformats.org/officeDocument/2006/relationships/tags" Target="../tags/tag70.xml"/><Relationship Id="rId71" Type="http://schemas.openxmlformats.org/officeDocument/2006/relationships/tags" Target="../tags/tag134.xml"/><Relationship Id="rId92" Type="http://schemas.openxmlformats.org/officeDocument/2006/relationships/tags" Target="../tags/tag155.xml"/><Relationship Id="rId2" Type="http://schemas.openxmlformats.org/officeDocument/2006/relationships/tags" Target="../tags/tag65.xml"/><Relationship Id="rId29" Type="http://schemas.openxmlformats.org/officeDocument/2006/relationships/tags" Target="../tags/tag92.xml"/><Relationship Id="rId24" Type="http://schemas.openxmlformats.org/officeDocument/2006/relationships/tags" Target="../tags/tag87.xml"/><Relationship Id="rId40" Type="http://schemas.openxmlformats.org/officeDocument/2006/relationships/tags" Target="../tags/tag103.xml"/><Relationship Id="rId45" Type="http://schemas.openxmlformats.org/officeDocument/2006/relationships/tags" Target="../tags/tag108.xml"/><Relationship Id="rId66" Type="http://schemas.openxmlformats.org/officeDocument/2006/relationships/tags" Target="../tags/tag129.xml"/><Relationship Id="rId87" Type="http://schemas.openxmlformats.org/officeDocument/2006/relationships/tags" Target="../tags/tag150.xml"/><Relationship Id="rId110" Type="http://schemas.openxmlformats.org/officeDocument/2006/relationships/tags" Target="../tags/tag173.xml"/><Relationship Id="rId115" Type="http://schemas.openxmlformats.org/officeDocument/2006/relationships/tags" Target="../tags/tag178.xml"/><Relationship Id="rId61" Type="http://schemas.openxmlformats.org/officeDocument/2006/relationships/tags" Target="../tags/tag124.xml"/><Relationship Id="rId82" Type="http://schemas.openxmlformats.org/officeDocument/2006/relationships/tags" Target="../tags/tag145.xml"/><Relationship Id="rId19" Type="http://schemas.openxmlformats.org/officeDocument/2006/relationships/tags" Target="../tags/tag82.xml"/><Relationship Id="rId14" Type="http://schemas.openxmlformats.org/officeDocument/2006/relationships/tags" Target="../tags/tag77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56" Type="http://schemas.openxmlformats.org/officeDocument/2006/relationships/tags" Target="../tags/tag119.xml"/><Relationship Id="rId77" Type="http://schemas.openxmlformats.org/officeDocument/2006/relationships/tags" Target="../tags/tag140.xml"/><Relationship Id="rId100" Type="http://schemas.openxmlformats.org/officeDocument/2006/relationships/tags" Target="../tags/tag163.xml"/><Relationship Id="rId105" Type="http://schemas.openxmlformats.org/officeDocument/2006/relationships/tags" Target="../tags/tag168.xml"/><Relationship Id="rId8" Type="http://schemas.openxmlformats.org/officeDocument/2006/relationships/tags" Target="../tags/tag71.xml"/><Relationship Id="rId51" Type="http://schemas.openxmlformats.org/officeDocument/2006/relationships/tags" Target="../tags/tag114.xml"/><Relationship Id="rId72" Type="http://schemas.openxmlformats.org/officeDocument/2006/relationships/tags" Target="../tags/tag135.xml"/><Relationship Id="rId93" Type="http://schemas.openxmlformats.org/officeDocument/2006/relationships/tags" Target="../tags/tag156.xml"/><Relationship Id="rId98" Type="http://schemas.openxmlformats.org/officeDocument/2006/relationships/tags" Target="../tags/tag161.xml"/><Relationship Id="rId3" Type="http://schemas.openxmlformats.org/officeDocument/2006/relationships/tags" Target="../tags/tag66.xml"/><Relationship Id="rId25" Type="http://schemas.openxmlformats.org/officeDocument/2006/relationships/tags" Target="../tags/tag88.xml"/><Relationship Id="rId46" Type="http://schemas.openxmlformats.org/officeDocument/2006/relationships/tags" Target="../tags/tag109.xml"/><Relationship Id="rId67" Type="http://schemas.openxmlformats.org/officeDocument/2006/relationships/tags" Target="../tags/tag130.xml"/><Relationship Id="rId116" Type="http://schemas.openxmlformats.org/officeDocument/2006/relationships/tags" Target="../tags/tag179.xml"/><Relationship Id="rId20" Type="http://schemas.openxmlformats.org/officeDocument/2006/relationships/tags" Target="../tags/tag83.xml"/><Relationship Id="rId41" Type="http://schemas.openxmlformats.org/officeDocument/2006/relationships/tags" Target="../tags/tag104.xml"/><Relationship Id="rId62" Type="http://schemas.openxmlformats.org/officeDocument/2006/relationships/tags" Target="../tags/tag125.xml"/><Relationship Id="rId83" Type="http://schemas.openxmlformats.org/officeDocument/2006/relationships/tags" Target="../tags/tag146.xml"/><Relationship Id="rId88" Type="http://schemas.openxmlformats.org/officeDocument/2006/relationships/tags" Target="../tags/tag151.xml"/><Relationship Id="rId111" Type="http://schemas.openxmlformats.org/officeDocument/2006/relationships/tags" Target="../tags/tag174.xml"/><Relationship Id="rId15" Type="http://schemas.openxmlformats.org/officeDocument/2006/relationships/tags" Target="../tags/tag78.xml"/><Relationship Id="rId36" Type="http://schemas.openxmlformats.org/officeDocument/2006/relationships/tags" Target="../tags/tag99.xml"/><Relationship Id="rId57" Type="http://schemas.openxmlformats.org/officeDocument/2006/relationships/tags" Target="../tags/tag120.xml"/><Relationship Id="rId106" Type="http://schemas.openxmlformats.org/officeDocument/2006/relationships/tags" Target="../tags/tag16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tags" Target="../tags/tag342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337.xml"/><Relationship Id="rId42" Type="http://schemas.openxmlformats.org/officeDocument/2006/relationships/tags" Target="../tags/tag358.xml"/><Relationship Id="rId47" Type="http://schemas.openxmlformats.org/officeDocument/2006/relationships/tags" Target="../tags/tag363.xml"/><Relationship Id="rId63" Type="http://schemas.openxmlformats.org/officeDocument/2006/relationships/tags" Target="../tags/tag379.xml"/><Relationship Id="rId68" Type="http://schemas.openxmlformats.org/officeDocument/2006/relationships/tags" Target="../tags/tag384.xml"/><Relationship Id="rId84" Type="http://schemas.openxmlformats.org/officeDocument/2006/relationships/tags" Target="../tags/tag400.xml"/><Relationship Id="rId89" Type="http://schemas.openxmlformats.org/officeDocument/2006/relationships/tags" Target="../tags/tag405.xml"/><Relationship Id="rId112" Type="http://schemas.openxmlformats.org/officeDocument/2006/relationships/tags" Target="../tags/tag428.xml"/><Relationship Id="rId16" Type="http://schemas.openxmlformats.org/officeDocument/2006/relationships/tags" Target="../tags/tag332.xml"/><Relationship Id="rId107" Type="http://schemas.openxmlformats.org/officeDocument/2006/relationships/tags" Target="../tags/tag423.xml"/><Relationship Id="rId11" Type="http://schemas.openxmlformats.org/officeDocument/2006/relationships/tags" Target="../tags/tag327.xml"/><Relationship Id="rId32" Type="http://schemas.openxmlformats.org/officeDocument/2006/relationships/tags" Target="../tags/tag348.xml"/><Relationship Id="rId37" Type="http://schemas.openxmlformats.org/officeDocument/2006/relationships/tags" Target="../tags/tag353.xml"/><Relationship Id="rId53" Type="http://schemas.openxmlformats.org/officeDocument/2006/relationships/tags" Target="../tags/tag369.xml"/><Relationship Id="rId58" Type="http://schemas.openxmlformats.org/officeDocument/2006/relationships/tags" Target="../tags/tag374.xml"/><Relationship Id="rId74" Type="http://schemas.openxmlformats.org/officeDocument/2006/relationships/tags" Target="../tags/tag390.xml"/><Relationship Id="rId79" Type="http://schemas.openxmlformats.org/officeDocument/2006/relationships/tags" Target="../tags/tag395.xml"/><Relationship Id="rId102" Type="http://schemas.openxmlformats.org/officeDocument/2006/relationships/tags" Target="../tags/tag418.xml"/><Relationship Id="rId5" Type="http://schemas.openxmlformats.org/officeDocument/2006/relationships/tags" Target="../tags/tag321.xml"/><Relationship Id="rId90" Type="http://schemas.openxmlformats.org/officeDocument/2006/relationships/tags" Target="../tags/tag406.xml"/><Relationship Id="rId95" Type="http://schemas.openxmlformats.org/officeDocument/2006/relationships/tags" Target="../tags/tag411.xml"/><Relationship Id="rId22" Type="http://schemas.openxmlformats.org/officeDocument/2006/relationships/tags" Target="../tags/tag338.xml"/><Relationship Id="rId27" Type="http://schemas.openxmlformats.org/officeDocument/2006/relationships/tags" Target="../tags/tag343.xml"/><Relationship Id="rId43" Type="http://schemas.openxmlformats.org/officeDocument/2006/relationships/tags" Target="../tags/tag359.xml"/><Relationship Id="rId48" Type="http://schemas.openxmlformats.org/officeDocument/2006/relationships/tags" Target="../tags/tag364.xml"/><Relationship Id="rId64" Type="http://schemas.openxmlformats.org/officeDocument/2006/relationships/tags" Target="../tags/tag380.xml"/><Relationship Id="rId69" Type="http://schemas.openxmlformats.org/officeDocument/2006/relationships/tags" Target="../tags/tag385.xml"/><Relationship Id="rId113" Type="http://schemas.openxmlformats.org/officeDocument/2006/relationships/tags" Target="../tags/tag429.xml"/><Relationship Id="rId118" Type="http://schemas.openxmlformats.org/officeDocument/2006/relationships/image" Target="../media/image10.jpeg"/><Relationship Id="rId80" Type="http://schemas.openxmlformats.org/officeDocument/2006/relationships/tags" Target="../tags/tag396.xml"/><Relationship Id="rId85" Type="http://schemas.openxmlformats.org/officeDocument/2006/relationships/tags" Target="../tags/tag401.xml"/><Relationship Id="rId12" Type="http://schemas.openxmlformats.org/officeDocument/2006/relationships/tags" Target="../tags/tag328.xml"/><Relationship Id="rId17" Type="http://schemas.openxmlformats.org/officeDocument/2006/relationships/tags" Target="../tags/tag333.xml"/><Relationship Id="rId33" Type="http://schemas.openxmlformats.org/officeDocument/2006/relationships/tags" Target="../tags/tag349.xml"/><Relationship Id="rId38" Type="http://schemas.openxmlformats.org/officeDocument/2006/relationships/tags" Target="../tags/tag354.xml"/><Relationship Id="rId59" Type="http://schemas.openxmlformats.org/officeDocument/2006/relationships/tags" Target="../tags/tag375.xml"/><Relationship Id="rId103" Type="http://schemas.openxmlformats.org/officeDocument/2006/relationships/tags" Target="../tags/tag419.xml"/><Relationship Id="rId108" Type="http://schemas.openxmlformats.org/officeDocument/2006/relationships/tags" Target="../tags/tag424.xml"/><Relationship Id="rId54" Type="http://schemas.openxmlformats.org/officeDocument/2006/relationships/tags" Target="../tags/tag370.xml"/><Relationship Id="rId70" Type="http://schemas.openxmlformats.org/officeDocument/2006/relationships/tags" Target="../tags/tag386.xml"/><Relationship Id="rId75" Type="http://schemas.openxmlformats.org/officeDocument/2006/relationships/tags" Target="../tags/tag391.xml"/><Relationship Id="rId91" Type="http://schemas.openxmlformats.org/officeDocument/2006/relationships/tags" Target="../tags/tag407.xml"/><Relationship Id="rId96" Type="http://schemas.openxmlformats.org/officeDocument/2006/relationships/tags" Target="../tags/tag412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23" Type="http://schemas.openxmlformats.org/officeDocument/2006/relationships/tags" Target="../tags/tag339.xml"/><Relationship Id="rId28" Type="http://schemas.openxmlformats.org/officeDocument/2006/relationships/tags" Target="../tags/tag344.xml"/><Relationship Id="rId49" Type="http://schemas.openxmlformats.org/officeDocument/2006/relationships/tags" Target="../tags/tag365.xml"/><Relationship Id="rId114" Type="http://schemas.openxmlformats.org/officeDocument/2006/relationships/tags" Target="../tags/tag430.xml"/><Relationship Id="rId119" Type="http://schemas.openxmlformats.org/officeDocument/2006/relationships/image" Target="../media/image3.png"/><Relationship Id="rId10" Type="http://schemas.openxmlformats.org/officeDocument/2006/relationships/tags" Target="../tags/tag326.xml"/><Relationship Id="rId31" Type="http://schemas.openxmlformats.org/officeDocument/2006/relationships/tags" Target="../tags/tag347.xml"/><Relationship Id="rId44" Type="http://schemas.openxmlformats.org/officeDocument/2006/relationships/tags" Target="../tags/tag360.xml"/><Relationship Id="rId52" Type="http://schemas.openxmlformats.org/officeDocument/2006/relationships/tags" Target="../tags/tag368.xml"/><Relationship Id="rId60" Type="http://schemas.openxmlformats.org/officeDocument/2006/relationships/tags" Target="../tags/tag376.xml"/><Relationship Id="rId65" Type="http://schemas.openxmlformats.org/officeDocument/2006/relationships/tags" Target="../tags/tag381.xml"/><Relationship Id="rId73" Type="http://schemas.openxmlformats.org/officeDocument/2006/relationships/tags" Target="../tags/tag389.xml"/><Relationship Id="rId78" Type="http://schemas.openxmlformats.org/officeDocument/2006/relationships/tags" Target="../tags/tag394.xml"/><Relationship Id="rId81" Type="http://schemas.openxmlformats.org/officeDocument/2006/relationships/tags" Target="../tags/tag397.xml"/><Relationship Id="rId86" Type="http://schemas.openxmlformats.org/officeDocument/2006/relationships/tags" Target="../tags/tag402.xml"/><Relationship Id="rId94" Type="http://schemas.openxmlformats.org/officeDocument/2006/relationships/tags" Target="../tags/tag410.xml"/><Relationship Id="rId99" Type="http://schemas.openxmlformats.org/officeDocument/2006/relationships/tags" Target="../tags/tag415.xml"/><Relationship Id="rId101" Type="http://schemas.openxmlformats.org/officeDocument/2006/relationships/tags" Target="../tags/tag417.xml"/><Relationship Id="rId4" Type="http://schemas.openxmlformats.org/officeDocument/2006/relationships/tags" Target="../tags/tag320.xml"/><Relationship Id="rId9" Type="http://schemas.openxmlformats.org/officeDocument/2006/relationships/tags" Target="../tags/tag325.xml"/><Relationship Id="rId13" Type="http://schemas.openxmlformats.org/officeDocument/2006/relationships/tags" Target="../tags/tag329.xml"/><Relationship Id="rId18" Type="http://schemas.openxmlformats.org/officeDocument/2006/relationships/tags" Target="../tags/tag334.xml"/><Relationship Id="rId39" Type="http://schemas.openxmlformats.org/officeDocument/2006/relationships/tags" Target="../tags/tag355.xml"/><Relationship Id="rId109" Type="http://schemas.openxmlformats.org/officeDocument/2006/relationships/tags" Target="../tags/tag425.xml"/><Relationship Id="rId34" Type="http://schemas.openxmlformats.org/officeDocument/2006/relationships/tags" Target="../tags/tag350.xml"/><Relationship Id="rId50" Type="http://schemas.openxmlformats.org/officeDocument/2006/relationships/tags" Target="../tags/tag366.xml"/><Relationship Id="rId55" Type="http://schemas.openxmlformats.org/officeDocument/2006/relationships/tags" Target="../tags/tag371.xml"/><Relationship Id="rId76" Type="http://schemas.openxmlformats.org/officeDocument/2006/relationships/tags" Target="../tags/tag392.xml"/><Relationship Id="rId97" Type="http://schemas.openxmlformats.org/officeDocument/2006/relationships/tags" Target="../tags/tag413.xml"/><Relationship Id="rId104" Type="http://schemas.openxmlformats.org/officeDocument/2006/relationships/tags" Target="../tags/tag420.xml"/><Relationship Id="rId7" Type="http://schemas.openxmlformats.org/officeDocument/2006/relationships/tags" Target="../tags/tag323.xml"/><Relationship Id="rId71" Type="http://schemas.openxmlformats.org/officeDocument/2006/relationships/tags" Target="../tags/tag387.xml"/><Relationship Id="rId92" Type="http://schemas.openxmlformats.org/officeDocument/2006/relationships/tags" Target="../tags/tag408.xml"/><Relationship Id="rId2" Type="http://schemas.openxmlformats.org/officeDocument/2006/relationships/tags" Target="../tags/tag318.xml"/><Relationship Id="rId29" Type="http://schemas.openxmlformats.org/officeDocument/2006/relationships/tags" Target="../tags/tag345.xml"/><Relationship Id="rId24" Type="http://schemas.openxmlformats.org/officeDocument/2006/relationships/tags" Target="../tags/tag340.xml"/><Relationship Id="rId40" Type="http://schemas.openxmlformats.org/officeDocument/2006/relationships/tags" Target="../tags/tag356.xml"/><Relationship Id="rId45" Type="http://schemas.openxmlformats.org/officeDocument/2006/relationships/tags" Target="../tags/tag361.xml"/><Relationship Id="rId66" Type="http://schemas.openxmlformats.org/officeDocument/2006/relationships/tags" Target="../tags/tag382.xml"/><Relationship Id="rId87" Type="http://schemas.openxmlformats.org/officeDocument/2006/relationships/tags" Target="../tags/tag403.xml"/><Relationship Id="rId110" Type="http://schemas.openxmlformats.org/officeDocument/2006/relationships/tags" Target="../tags/tag426.xml"/><Relationship Id="rId115" Type="http://schemas.openxmlformats.org/officeDocument/2006/relationships/tags" Target="../tags/tag431.xml"/><Relationship Id="rId61" Type="http://schemas.openxmlformats.org/officeDocument/2006/relationships/tags" Target="../tags/tag377.xml"/><Relationship Id="rId82" Type="http://schemas.openxmlformats.org/officeDocument/2006/relationships/tags" Target="../tags/tag398.xml"/><Relationship Id="rId19" Type="http://schemas.openxmlformats.org/officeDocument/2006/relationships/tags" Target="../tags/tag335.xml"/><Relationship Id="rId14" Type="http://schemas.openxmlformats.org/officeDocument/2006/relationships/tags" Target="../tags/tag330.xml"/><Relationship Id="rId30" Type="http://schemas.openxmlformats.org/officeDocument/2006/relationships/tags" Target="../tags/tag346.xml"/><Relationship Id="rId35" Type="http://schemas.openxmlformats.org/officeDocument/2006/relationships/tags" Target="../tags/tag351.xml"/><Relationship Id="rId56" Type="http://schemas.openxmlformats.org/officeDocument/2006/relationships/tags" Target="../tags/tag372.xml"/><Relationship Id="rId77" Type="http://schemas.openxmlformats.org/officeDocument/2006/relationships/tags" Target="../tags/tag393.xml"/><Relationship Id="rId100" Type="http://schemas.openxmlformats.org/officeDocument/2006/relationships/tags" Target="../tags/tag416.xml"/><Relationship Id="rId105" Type="http://schemas.openxmlformats.org/officeDocument/2006/relationships/tags" Target="../tags/tag421.xml"/><Relationship Id="rId8" Type="http://schemas.openxmlformats.org/officeDocument/2006/relationships/tags" Target="../tags/tag324.xml"/><Relationship Id="rId51" Type="http://schemas.openxmlformats.org/officeDocument/2006/relationships/tags" Target="../tags/tag367.xml"/><Relationship Id="rId72" Type="http://schemas.openxmlformats.org/officeDocument/2006/relationships/tags" Target="../tags/tag388.xml"/><Relationship Id="rId93" Type="http://schemas.openxmlformats.org/officeDocument/2006/relationships/tags" Target="../tags/tag409.xml"/><Relationship Id="rId98" Type="http://schemas.openxmlformats.org/officeDocument/2006/relationships/tags" Target="../tags/tag414.xml"/><Relationship Id="rId3" Type="http://schemas.openxmlformats.org/officeDocument/2006/relationships/tags" Target="../tags/tag319.xml"/><Relationship Id="rId25" Type="http://schemas.openxmlformats.org/officeDocument/2006/relationships/tags" Target="../tags/tag341.xml"/><Relationship Id="rId46" Type="http://schemas.openxmlformats.org/officeDocument/2006/relationships/tags" Target="../tags/tag362.xml"/><Relationship Id="rId67" Type="http://schemas.openxmlformats.org/officeDocument/2006/relationships/tags" Target="../tags/tag383.xml"/><Relationship Id="rId116" Type="http://schemas.openxmlformats.org/officeDocument/2006/relationships/tags" Target="../tags/tag432.xml"/><Relationship Id="rId20" Type="http://schemas.openxmlformats.org/officeDocument/2006/relationships/tags" Target="../tags/tag336.xml"/><Relationship Id="rId41" Type="http://schemas.openxmlformats.org/officeDocument/2006/relationships/tags" Target="../tags/tag357.xml"/><Relationship Id="rId62" Type="http://schemas.openxmlformats.org/officeDocument/2006/relationships/tags" Target="../tags/tag378.xml"/><Relationship Id="rId83" Type="http://schemas.openxmlformats.org/officeDocument/2006/relationships/tags" Target="../tags/tag399.xml"/><Relationship Id="rId88" Type="http://schemas.openxmlformats.org/officeDocument/2006/relationships/tags" Target="../tags/tag404.xml"/><Relationship Id="rId111" Type="http://schemas.openxmlformats.org/officeDocument/2006/relationships/tags" Target="../tags/tag427.xml"/><Relationship Id="rId15" Type="http://schemas.openxmlformats.org/officeDocument/2006/relationships/tags" Target="../tags/tag331.xml"/><Relationship Id="rId36" Type="http://schemas.openxmlformats.org/officeDocument/2006/relationships/tags" Target="../tags/tag352.xml"/><Relationship Id="rId57" Type="http://schemas.openxmlformats.org/officeDocument/2006/relationships/tags" Target="../tags/tag373.xml"/><Relationship Id="rId106" Type="http://schemas.openxmlformats.org/officeDocument/2006/relationships/tags" Target="../tags/tag4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3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1.png"/><Relationship Id="rId5" Type="http://schemas.openxmlformats.org/officeDocument/2006/relationships/image" Target="../media/image8.png"/><Relationship Id="rId4" Type="http://schemas.openxmlformats.org/officeDocument/2006/relationships/image" Target="../media/image5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0.xml"/><Relationship Id="rId5" Type="http://schemas.openxmlformats.org/officeDocument/2006/relationships/image" Target="../media/image15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违者绝对追责到底！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</a:rPr>
                <a:t>yōu jiǔ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悠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久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080" y="3472815"/>
            <a:ext cx="2313940" cy="1881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wén zì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文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字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150" y="3411220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jì zǎi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记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载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20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xíng zhuàng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形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状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miáo xiě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描</a:t>
              </a:r>
              <a:r>
                <a:rPr lang="en-US" alt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写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/Users/huangkafi/Downloads/抠图/IMG_7102-20220929122827.pngIMG_7102-202209291228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688580" y="1724660"/>
            <a:ext cx="3466465" cy="24612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STXihei" panose="02010600040101010101" pitchFamily="2" charset="-122"/>
              </a:rPr>
              <a:t>zàn měi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赞</a:t>
            </a:r>
            <a:r>
              <a:rPr lang="en-US" alt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 </a:t>
            </a:r>
            <a:r>
              <a:rPr 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美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30610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2048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/Users/huangkafi/Downloads/抠图/IMG_7103-20220929122838.pngIMG_7103-202209291228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680325" y="72073"/>
            <a:ext cx="4392295" cy="42481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0828" y="4231640"/>
            <a:ext cx="397129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STXihei" panose="02010600040101010101" pitchFamily="2" charset="-122"/>
              </a:rPr>
              <a:t>shī</a:t>
            </a: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effectLst/>
                <a:uLnTx/>
                <a:uFillTx/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30610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2048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悠久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long-standing, ageold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yōu</a:t>
            </a:r>
            <a:r>
              <a:rPr lang="en-US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jiǔ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记载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record, to put down in writing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jì</a:t>
            </a:r>
            <a:r>
              <a:rPr lang="en-US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zǎi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文字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written language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 smtClean="0">
                <a:ln>
                  <a:noFill/>
                </a:ln>
                <a:effectLst/>
                <a:uLnTx/>
                <a:uFillTx/>
                <a:latin typeface="STXihei" panose="02010600040101010101" pitchFamily="2" charset="-122"/>
                <a:ea typeface="STXihei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wén</a:t>
            </a:r>
            <a:r>
              <a:rPr lang="en-US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zì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形状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shape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xíng</a:t>
            </a:r>
            <a:r>
              <a:rPr lang="en-US" altLang="zh-CN" sz="24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zh-CN" sz="24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zhuàng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4088765"/>
            <a:chOff x="4717" y="1909"/>
            <a:chExt cx="3511" cy="6439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4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描写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describe,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depict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Xihei" panose="02010600040101010101" pitchFamily="2" charset="-122"/>
                <a:ea typeface="STXihei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miáo</a:t>
            </a:r>
            <a:r>
              <a:rPr lang="en-US"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xiě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赞美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praise, to extol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zàn</a:t>
            </a:r>
            <a:r>
              <a:rPr lang="en-US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měi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诗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poem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Xihei" panose="02010600040101010101" pitchFamily="2" charset="-122"/>
                <a:ea typeface="STXihei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shī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恩爱0.jpg恩爱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35" y="0"/>
            <a:ext cx="122053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 descr="恩爱0马赛克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335" y="0"/>
            <a:ext cx="32772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3648" y="1555845"/>
            <a:ext cx="3248166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</a:rPr>
              <a:t>请用前面学过的</a:t>
            </a:r>
            <a:r>
              <a:rPr lang="en-US" altLang="zh-CN" sz="4000" b="1" dirty="0">
                <a:solidFill>
                  <a:schemeClr val="bg1"/>
                </a:solidFill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</a:rPr>
              <a:t>7</a:t>
            </a:r>
            <a:r>
              <a:rPr lang="zh-CN" altLang="en-US" sz="4000" b="1" dirty="0">
                <a:solidFill>
                  <a:schemeClr val="bg1"/>
                </a:solidFill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</a:rPr>
              <a:t>个词编一个故事</a:t>
            </a: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</a:rPr>
              <a:t>（开头已给出）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恩爱0.jpg恩爱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 descr="恩爱0马赛克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8590" y="0"/>
            <a:ext cx="3294000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-13335" y="1555750"/>
            <a:ext cx="77825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>
              <a:lnSpc>
                <a:spcPct val="100000"/>
              </a:lnSpc>
              <a:buClrTx/>
              <a:buSzTx/>
              <a:buNone/>
            </a:pPr>
            <a:r>
              <a:rPr lang="en-US" sz="4000" b="1" dirty="0">
                <a:solidFill>
                  <a:schemeClr val="bg1"/>
                </a:solidFill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        </a:t>
            </a:r>
            <a:r>
              <a:rPr sz="4000" b="1" dirty="0">
                <a:solidFill>
                  <a:schemeClr val="bg1"/>
                </a:solidFill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别小看这个东西，它可是有着悠久历史的！......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791450" y="1207770"/>
            <a:ext cx="3248025" cy="4763770"/>
            <a:chOff x="12270" y="1902"/>
            <a:chExt cx="5115" cy="7502"/>
          </a:xfrm>
        </p:grpSpPr>
        <p:sp>
          <p:nvSpPr>
            <p:cNvPr id="4" name="圆角矩形 3"/>
            <p:cNvSpPr/>
            <p:nvPr/>
          </p:nvSpPr>
          <p:spPr>
            <a:xfrm>
              <a:off x="13602" y="1902"/>
              <a:ext cx="2587" cy="7502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270" y="2224"/>
              <a:ext cx="5115" cy="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悠久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文学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记载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形状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描写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赞美</a:t>
              </a: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诗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Source Han Sans CN Regular" panose="020B0500000000000000" pitchFamily="34" charset="-122"/>
                  <a:ea typeface="Source Han Sans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Source Han Sans CN Regular" panose="020B0500000000000000" pitchFamily="34" charset="-122"/>
                  <a:ea typeface="Source Han Sans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sym typeface="+mn-ea"/>
                </a:rPr>
                <a:t>违者绝对追责到底！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动画）的编辑、修改。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TXihei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优美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yōu měi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优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美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adj. graceful, beautiful</a:t>
              </a:r>
            </a:p>
          </p:txBody>
        </p:sp>
      </p:grpSp>
      <p:grpSp>
        <p:nvGrpSpPr>
          <p:cNvPr id="16" name="善良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STXihei" panose="02010600040101010101" pitchFamily="2" charset="-122"/>
                  <a:ea typeface="STXihei" panose="02010600040101010101" pitchFamily="2" charset="-122"/>
                  <a:sym typeface="STXihei" panose="02010600040101010101" pitchFamily="2" charset="-122"/>
                </a:rPr>
                <a:t>shàn liáng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善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良</a:t>
              </a: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adj. kind-hearted</a:t>
              </a: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传说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chuán shuō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传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说</a:t>
              </a:r>
              <a:endParaRPr lang="zh-CN" altLang="en-US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n. legend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grpSp>
        <p:nvGrpSpPr>
          <p:cNvPr id="23" name="产生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</a:rPr>
                <a:t>chǎn shēng</a:t>
              </a:r>
              <a:endParaRPr lang="en-US" altLang="zh-CN" sz="6600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产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生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v. to emerge, to arise</a:t>
              </a:r>
            </a:p>
          </p:txBody>
        </p:sp>
      </p:grpSp>
      <p:grpSp>
        <p:nvGrpSpPr>
          <p:cNvPr id="6" name="从而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cóng’ér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从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而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conj. thus, consequently</a:t>
              </a:r>
            </a:p>
          </p:txBody>
        </p:sp>
      </p:grpSp>
      <p:grpSp>
        <p:nvGrpSpPr>
          <p:cNvPr id="21" name="感激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gǎn</a:t>
              </a:r>
              <a:r>
                <a:rPr lang="en-US" sz="6600"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 </a:t>
              </a:r>
              <a:r>
                <a:rPr sz="6600"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jī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感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激</a:t>
              </a: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feel grateful</a:t>
              </a:r>
            </a:p>
          </p:txBody>
        </p:sp>
      </p:grpSp>
      <p:grpSp>
        <p:nvGrpSpPr>
          <p:cNvPr id="37" name="充满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STXihei" panose="02010600040101010101" pitchFamily="2" charset="-122"/>
                  <a:ea typeface="STXihei" panose="02010600040101010101" pitchFamily="2" charset="-122"/>
                  <a:sym typeface="STXihei" panose="02010600040101010101" pitchFamily="2" charset="-122"/>
                </a:rPr>
                <a:t>chōng</a:t>
              </a:r>
              <a:r>
                <a:rPr lang="en-US" sz="5400">
                  <a:latin typeface="STXihei" panose="02010600040101010101" pitchFamily="2" charset="-122"/>
                  <a:ea typeface="STXihei" panose="02010600040101010101" pitchFamily="2" charset="-122"/>
                  <a:sym typeface="STXihei" panose="02010600040101010101" pitchFamily="2" charset="-122"/>
                </a:rPr>
                <a:t> </a:t>
              </a:r>
              <a:r>
                <a:rPr sz="5400">
                  <a:latin typeface="STXihei" panose="02010600040101010101" pitchFamily="2" charset="-122"/>
                  <a:ea typeface="STXihei" panose="02010600040101010101" pitchFamily="2" charset="-122"/>
                  <a:sym typeface="STXihei" panose="02010600040101010101" pitchFamily="2" charset="-122"/>
                </a:rPr>
                <a:t>mǎn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充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满</a:t>
              </a: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be full of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充满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be full of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chōng</a:t>
            </a:r>
            <a:r>
              <a:rPr lang="en-US"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mǎn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从而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conj. thus, consequently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cóng’ér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感激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feel grateful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 smtClean="0">
                <a:ln>
                  <a:noFill/>
                </a:ln>
                <a:effectLst/>
                <a:uLnTx/>
                <a:uFillTx/>
                <a:latin typeface="STXihei" panose="02010600040101010101" pitchFamily="2" charset="-122"/>
                <a:ea typeface="STXihei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gǎn</a:t>
            </a:r>
            <a:r>
              <a:rPr lang="en-US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jī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产生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emerge,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arise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chǎn</a:t>
            </a:r>
            <a:r>
              <a:rPr lang="en-US"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shēng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传说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legend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chuán</a:t>
            </a:r>
            <a:r>
              <a:rPr lang="en-US"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shuō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善良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kind-hearted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shàn</a:t>
            </a:r>
            <a:r>
              <a:rPr lang="en-US"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liáng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优美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graceful, beautiful</a:t>
              </a: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yōu</a:t>
            </a:r>
            <a:r>
              <a:rPr lang="en-US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měi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237490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>
          <a:xfrm>
            <a:off x="9796780" y="3764280"/>
            <a:ext cx="1793240" cy="8769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328295" y="1859280"/>
            <a:ext cx="8654401" cy="767715"/>
            <a:chOff x="518" y="3426"/>
            <a:chExt cx="13450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22" y="3640"/>
              <a:ext cx="13446" cy="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济南是一座风景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美丽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/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优美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的城市。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28295" y="3017029"/>
            <a:ext cx="8651875" cy="725271"/>
            <a:chOff x="517" y="3642"/>
            <a:chExt cx="13625" cy="1862"/>
          </a:xfrm>
        </p:grpSpPr>
        <p:sp>
          <p:nvSpPr>
            <p:cNvPr id="77" name="圆角矩形 76"/>
            <p:cNvSpPr/>
            <p:nvPr/>
          </p:nvSpPr>
          <p:spPr>
            <a:xfrm>
              <a:off x="517" y="3642"/>
              <a:ext cx="13625" cy="186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"/>
            <p:cNvSpPr txBox="1"/>
            <p:nvPr/>
          </p:nvSpPr>
          <p:spPr>
            <a:xfrm>
              <a:off x="519" y="3857"/>
              <a:ext cx="13446" cy="13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buClrTx/>
                <a:buSzTx/>
                <a:buFont typeface="Arial" panose="020B0604020202020204" pitchFamily="34" charset="0"/>
                <a:defRPr/>
              </a:pPr>
              <a:r>
                <a:rPr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她有一双</a:t>
              </a:r>
              <a:r>
                <a:rPr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美丽</a:t>
              </a:r>
              <a:r>
                <a:rPr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的大眼睛。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31470" y="4190365"/>
            <a:ext cx="8745809" cy="725170"/>
            <a:chOff x="517" y="2974"/>
            <a:chExt cx="13597" cy="1142"/>
          </a:xfrm>
        </p:grpSpPr>
        <p:sp>
          <p:nvSpPr>
            <p:cNvPr id="81" name="圆角矩形 80"/>
            <p:cNvSpPr/>
            <p:nvPr/>
          </p:nvSpPr>
          <p:spPr>
            <a:xfrm>
              <a:off x="517" y="2974"/>
              <a:ext cx="13447" cy="114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668" y="3198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演员们的动作十分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优美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43382" y="3836770"/>
            <a:ext cx="2837185" cy="1908509"/>
            <a:chOff x="2558" y="1286"/>
            <a:chExt cx="5660" cy="3807"/>
          </a:xfrm>
        </p:grpSpPr>
        <p:sp>
          <p:nvSpPr>
            <p:cNvPr id="3" name="圆角矩形 2"/>
            <p:cNvSpPr/>
            <p:nvPr/>
          </p:nvSpPr>
          <p:spPr>
            <a:xfrm>
              <a:off x="3646" y="33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558" y="1286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STKaiti" panose="02010600040101010101" charset="-122"/>
                  <a:ea typeface="STKaiti" panose="02010600040101010101" charset="-122"/>
                  <a:cs typeface="STXihei" panose="02010600040101010101" pitchFamily="2" charset="-122"/>
                  <a:sym typeface="+mn-ea"/>
                </a:rPr>
                <a:t>美丽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256062" y="4922520"/>
            <a:ext cx="28371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4400" b="1" kern="100" dirty="0">
                <a:solidFill>
                  <a:schemeClr val="accent1"/>
                </a:solidFill>
                <a:latin typeface="STKaiti" panose="02010600040101010101" charset="-122"/>
                <a:ea typeface="STKaiti" panose="02010600040101010101" charset="-122"/>
                <a:cs typeface="STXihei" panose="02010600040101010101" pitchFamily="2" charset="-122"/>
                <a:sym typeface="+mn-ea"/>
              </a:rPr>
              <a:t>优美</a:t>
            </a:r>
          </a:p>
        </p:txBody>
      </p:sp>
      <p:pic>
        <p:nvPicPr>
          <p:cNvPr id="8" name="图片 7" descr="/Users/huangkafi/Downloads/抠图/IMG_7106-20220929122909.pngIMG_7106-202209291229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43425" y="3874135"/>
            <a:ext cx="2337435" cy="2007235"/>
          </a:xfrm>
          <a:prstGeom prst="rect">
            <a:avLst/>
          </a:prstGeom>
        </p:spPr>
      </p:pic>
      <p:pic>
        <p:nvPicPr>
          <p:cNvPr id="11" name="图片 10" descr="/Users/huangkafi/Downloads/抠图/IMG_7105-20220929122900.pngIMG_7105-2022092912290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58265" y="2547620"/>
            <a:ext cx="996950" cy="16021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3" grpId="0" bldLvl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237490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>
          <a:xfrm>
            <a:off x="9796780" y="3764280"/>
            <a:ext cx="1793240" cy="8769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328295" y="1859280"/>
            <a:ext cx="8654401" cy="767715"/>
            <a:chOff x="518" y="3426"/>
            <a:chExt cx="13450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22" y="3640"/>
              <a:ext cx="13446" cy="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雨后天空中出现了一道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美丽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的彩虹。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28295" y="3017029"/>
            <a:ext cx="8651875" cy="725271"/>
            <a:chOff x="517" y="3642"/>
            <a:chExt cx="13625" cy="1862"/>
          </a:xfrm>
        </p:grpSpPr>
        <p:sp>
          <p:nvSpPr>
            <p:cNvPr id="77" name="圆角矩形 76"/>
            <p:cNvSpPr/>
            <p:nvPr/>
          </p:nvSpPr>
          <p:spPr>
            <a:xfrm>
              <a:off x="517" y="3642"/>
              <a:ext cx="13625" cy="186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"/>
            <p:cNvSpPr txBox="1"/>
            <p:nvPr/>
          </p:nvSpPr>
          <p:spPr>
            <a:xfrm>
              <a:off x="519" y="3857"/>
              <a:ext cx="13446" cy="13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buClrTx/>
                <a:buSzTx/>
                <a:buFont typeface="Arial" panose="020B0604020202020204" pitchFamily="34" charset="0"/>
                <a:defRPr/>
              </a:pPr>
              <a:r>
                <a:rPr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一进院子就听到了丽丽那</a:t>
              </a:r>
              <a:r>
                <a:rPr sz="28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优美</a:t>
              </a:r>
              <a:r>
                <a:rPr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的歌声。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31470" y="4190365"/>
            <a:ext cx="8745809" cy="725170"/>
            <a:chOff x="517" y="2974"/>
            <a:chExt cx="13597" cy="1142"/>
          </a:xfrm>
        </p:grpSpPr>
        <p:sp>
          <p:nvSpPr>
            <p:cNvPr id="81" name="圆角矩形 80"/>
            <p:cNvSpPr/>
            <p:nvPr/>
          </p:nvSpPr>
          <p:spPr>
            <a:xfrm>
              <a:off x="517" y="2974"/>
              <a:ext cx="13447" cy="114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668" y="316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她有一颗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美丽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善良的心。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43382" y="3836770"/>
            <a:ext cx="2837185" cy="1908509"/>
            <a:chOff x="2558" y="1286"/>
            <a:chExt cx="5660" cy="3807"/>
          </a:xfrm>
        </p:grpSpPr>
        <p:sp>
          <p:nvSpPr>
            <p:cNvPr id="3" name="圆角矩形 2"/>
            <p:cNvSpPr/>
            <p:nvPr/>
          </p:nvSpPr>
          <p:spPr>
            <a:xfrm>
              <a:off x="3646" y="33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558" y="1286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STKaiti" panose="02010600040101010101" charset="-122"/>
                  <a:ea typeface="STKaiti" panose="02010600040101010101" charset="-122"/>
                  <a:cs typeface="STXihei" panose="02010600040101010101" pitchFamily="2" charset="-122"/>
                  <a:sym typeface="+mn-ea"/>
                </a:rPr>
                <a:t>美丽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256062" y="4922520"/>
            <a:ext cx="28371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4400" b="1" kern="100" dirty="0">
                <a:solidFill>
                  <a:schemeClr val="accent1"/>
                </a:solidFill>
                <a:latin typeface="STKaiti" panose="02010600040101010101" charset="-122"/>
                <a:ea typeface="STKaiti" panose="02010600040101010101" charset="-122"/>
                <a:cs typeface="STXihei" panose="02010600040101010101" pitchFamily="2" charset="-122"/>
                <a:sym typeface="+mn-ea"/>
              </a:rPr>
              <a:t>优美</a:t>
            </a:r>
          </a:p>
        </p:txBody>
      </p:sp>
      <p:pic>
        <p:nvPicPr>
          <p:cNvPr id="8" name="图片 7" descr="/Users/huangkafi/Downloads/抠图/IMG_7108-20220929130235.pngIMG_7108-202209291302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1380" y="3023235"/>
            <a:ext cx="721360" cy="725170"/>
          </a:xfrm>
          <a:prstGeom prst="rect">
            <a:avLst/>
          </a:prstGeom>
        </p:spPr>
      </p:pic>
      <p:pic>
        <p:nvPicPr>
          <p:cNvPr id="10" name="图片 9" descr="/Users/huangkafi/Downloads/抠图/IMG_7109-20220929130245.pngIMG_7109-2022092913024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245225" y="4641215"/>
            <a:ext cx="1802130" cy="1496695"/>
          </a:xfrm>
          <a:prstGeom prst="rect">
            <a:avLst/>
          </a:prstGeom>
        </p:spPr>
      </p:pic>
      <p:pic>
        <p:nvPicPr>
          <p:cNvPr id="11" name="图片 10" descr="/Users/huangkafi/Downloads/抠图/IMG_7107-20220929130222.pngIMG_7107-202209291302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2220000">
            <a:off x="4799965" y="852170"/>
            <a:ext cx="1612265" cy="11982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3" grpId="0" bldLvl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55905" y="1639570"/>
          <a:ext cx="11708130" cy="4460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1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2175"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aseline="0" dirty="0" smtClean="0"/>
                        <a:t>美丽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aseline="0" dirty="0" smtClean="0"/>
                        <a:t>优美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algn="l"/>
                      <a:r>
                        <a:rPr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TXihei" panose="02010600040101010101" pitchFamily="2" charset="-122"/>
                          <a:ea typeface="STXihei" panose="02010600040101010101" pitchFamily="2" charset="-122"/>
                          <a:cs typeface="STXihei" panose="02010600040101010101" pitchFamily="2" charset="-122"/>
                          <a:sym typeface="STXihei" panose="02010600040101010101" pitchFamily="2" charset="-122"/>
                        </a:rPr>
                        <a:t>这篇文章的语言生动</a:t>
                      </a:r>
                      <a:r>
                        <a:rPr lang="en-US"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TXihei" panose="02010600040101010101" pitchFamily="2" charset="-122"/>
                          <a:ea typeface="STXihei" panose="02010600040101010101" pitchFamily="2" charset="-122"/>
                          <a:cs typeface="STXihei" panose="02010600040101010101" pitchFamily="2" charset="-122"/>
                          <a:sym typeface="STXihei" panose="02010600040101010101" pitchFamily="2" charset="-122"/>
                        </a:rPr>
                        <a:t>_________</a:t>
                      </a:r>
                      <a:r>
                        <a:rPr lang="zh-CN" altLang="en-US"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TXihei" panose="02010600040101010101" pitchFamily="2" charset="-122"/>
                          <a:ea typeface="STXihei" panose="02010600040101010101" pitchFamily="2" charset="-122"/>
                          <a:cs typeface="STXihei" panose="02010600040101010101" pitchFamily="2" charset="-122"/>
                          <a:sym typeface="STXihei" panose="02010600040101010101" pitchFamily="2" charset="-122"/>
                        </a:rPr>
                        <a:t>。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eaLnBrk="1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algn="l"/>
                      <a:r>
                        <a:rPr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TXihei" panose="02010600040101010101" pitchFamily="2" charset="-122"/>
                          <a:ea typeface="STXihei" panose="02010600040101010101" pitchFamily="2" charset="-122"/>
                          <a:cs typeface="STXihei" panose="02010600040101010101" pitchFamily="2" charset="-122"/>
                          <a:sym typeface="STXihei" panose="02010600040101010101" pitchFamily="2" charset="-122"/>
                        </a:rPr>
                        <a:t>心也像窗户一样，如果不打开，就看不到外面的</a:t>
                      </a:r>
                      <a:r>
                        <a:rPr lang="en-US"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TXihei" panose="02010600040101010101" pitchFamily="2" charset="-122"/>
                          <a:ea typeface="STXihei" panose="02010600040101010101" pitchFamily="2" charset="-122"/>
                          <a:cs typeface="STXihei" panose="02010600040101010101" pitchFamily="2" charset="-122"/>
                          <a:sym typeface="STXihei" panose="02010600040101010101" pitchFamily="2" charset="-122"/>
                        </a:rPr>
                        <a:t>_________</a:t>
                      </a:r>
                      <a:r>
                        <a:rPr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TXihei" panose="02010600040101010101" pitchFamily="2" charset="-122"/>
                          <a:ea typeface="STXihei" panose="02010600040101010101" pitchFamily="2" charset="-122"/>
                          <a:cs typeface="STXihei" panose="02010600040101010101" pitchFamily="2" charset="-122"/>
                          <a:sym typeface="STXihei" panose="02010600040101010101" pitchFamily="2" charset="-122"/>
                        </a:rPr>
                        <a:t>和热闹。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algn="l"/>
                      <a:r>
                        <a:rPr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TXihei" panose="02010600040101010101" pitchFamily="2" charset="-122"/>
                          <a:ea typeface="STXihei" panose="02010600040101010101" pitchFamily="2" charset="-122"/>
                          <a:cs typeface="STXihei" panose="02010600040101010101" pitchFamily="2" charset="-122"/>
                          <a:sym typeface="STXihei" panose="02010600040101010101" pitchFamily="2" charset="-122"/>
                        </a:rPr>
                        <a:t>这里流传着许多</a:t>
                      </a:r>
                      <a:r>
                        <a:rPr lang="en-US"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TXihei" panose="02010600040101010101" pitchFamily="2" charset="-122"/>
                          <a:ea typeface="STXihei" panose="02010600040101010101" pitchFamily="2" charset="-122"/>
                          <a:cs typeface="STXihei" panose="02010600040101010101" pitchFamily="2" charset="-122"/>
                          <a:sym typeface="STXihei" panose="02010600040101010101" pitchFamily="2" charset="-122"/>
                        </a:rPr>
                        <a:t>_________</a:t>
                      </a:r>
                      <a:r>
                        <a:rPr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TXihei" panose="02010600040101010101" pitchFamily="2" charset="-122"/>
                          <a:ea typeface="STXihei" panose="02010600040101010101" pitchFamily="2" charset="-122"/>
                          <a:cs typeface="STXihei" panose="02010600040101010101" pitchFamily="2" charset="-122"/>
                          <a:sym typeface="STXihei" panose="02010600040101010101" pitchFamily="2" charset="-122"/>
                        </a:rPr>
                        <a:t>的传说。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000">
                          <a:latin typeface="STXihei" panose="02010600040101010101" pitchFamily="2" charset="-122"/>
                          <a:ea typeface="STXihei" panose="02010600040101010101" pitchFamily="2" charset="-122"/>
                          <a:cs typeface="STXihei" panose="02010600040101010101" pitchFamily="2" charset="-122"/>
                          <a:sym typeface="STXihei" panose="02010600040101010101" pitchFamily="2" charset="-122"/>
                        </a:defRPr>
                      </a:pPr>
                      <a:r>
                        <a:rPr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STXihei" panose="02010600040101010101" pitchFamily="2" charset="-122"/>
                        </a:rPr>
                        <a:t>当地</a:t>
                      </a:r>
                      <a:r>
                        <a:rPr lang="en-US"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STXihei" panose="02010600040101010101" pitchFamily="2" charset="-122"/>
                        </a:rPr>
                        <a:t>_________</a:t>
                      </a:r>
                      <a:r>
                        <a:rPr sz="2400" kern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STXihei" panose="02010600040101010101" pitchFamily="2" charset="-122"/>
                        </a:rPr>
                        <a:t>的自然风景吸引了很多中外游客。</a:t>
                      </a: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049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Practise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755900" y="716280"/>
            <a:ext cx="7035165" cy="522605"/>
          </a:xfrm>
          <a:prstGeom prst="roundRect">
            <a:avLst/>
          </a:prstGeom>
          <a:noFill/>
          <a:ln w="19050">
            <a:solidFill>
              <a:srgbClr val="B8975A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56920" y="824865"/>
            <a:ext cx="112071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 defTabSz="914400" rtl="0" fontAlgn="auto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8975A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+mn-ea"/>
              </a:rPr>
              <a:t>选词填空</a:t>
            </a:r>
            <a:r>
              <a:rPr lang="en-US" altLang="zh-CN" sz="2800" dirty="0">
                <a:solidFill>
                  <a:srgbClr val="B8975A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+mn-ea"/>
              </a:rPr>
              <a:t>        </a:t>
            </a:r>
            <a:r>
              <a:rPr lang="zh-CN" altLang="en-US" sz="2800" dirty="0">
                <a:solidFill>
                  <a:srgbClr val="B8975A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+mn-ea"/>
              </a:rPr>
              <a:t>✓</a:t>
            </a:r>
            <a:r>
              <a:rPr lang="en-US" altLang="zh-CN" sz="2800" dirty="0">
                <a:solidFill>
                  <a:srgbClr val="B8975A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+mn-ea"/>
              </a:rPr>
              <a:t>      </a:t>
            </a:r>
            <a:r>
              <a:rPr lang="zh-CN" altLang="en-US" sz="2800" dirty="0">
                <a:solidFill>
                  <a:srgbClr val="B8975A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+mn-ea"/>
              </a:rPr>
              <a:t>✕</a:t>
            </a:r>
            <a:r>
              <a:rPr lang="en-US" altLang="zh-CN" sz="2800" dirty="0">
                <a:solidFill>
                  <a:srgbClr val="B8975A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+mn-ea"/>
              </a:rPr>
              <a:t>  </a:t>
            </a:r>
            <a:endParaRPr lang="zh-CN" altLang="en-US" sz="2800" dirty="0">
              <a:solidFill>
                <a:srgbClr val="B8975A"/>
              </a:solidFill>
              <a:latin typeface="Source Han Sans CN Regular" panose="020B0500000000000000" pitchFamily="34" charset="-122"/>
              <a:ea typeface="Source Han Sans CN Regular" panose="020B0500000000000000" pitchFamily="34" charset="-122"/>
              <a:cs typeface="Source Han Sans CN Regular" panose="020B0500000000000000" pitchFamily="34" charset="-122"/>
              <a:sym typeface="+mn-ea"/>
            </a:endParaRPr>
          </a:p>
        </p:txBody>
      </p:sp>
      <p:grpSp>
        <p:nvGrpSpPr>
          <p:cNvPr id="70" name="小钩"/>
          <p:cNvGrpSpPr/>
          <p:nvPr/>
        </p:nvGrpSpPr>
        <p:grpSpPr>
          <a:xfrm>
            <a:off x="10772775" y="269049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STKaiti" panose="02010600040101010101" charset="-122"/>
                <a:ea typeface="STKaiti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小钩"/>
          <p:cNvGrpSpPr/>
          <p:nvPr/>
        </p:nvGrpSpPr>
        <p:grpSpPr>
          <a:xfrm>
            <a:off x="8822055" y="3589655"/>
            <a:ext cx="579755" cy="560070"/>
            <a:chOff x="677837" y="1446312"/>
            <a:chExt cx="633828" cy="612000"/>
          </a:xfrm>
        </p:grpSpPr>
        <p:sp>
          <p:nvSpPr>
            <p:cNvPr id="5" name="椭圆 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STKaiti" panose="02010600040101010101" charset="-122"/>
                <a:ea typeface="STKaiti" panose="02010600040101010101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小钩"/>
          <p:cNvGrpSpPr/>
          <p:nvPr/>
        </p:nvGrpSpPr>
        <p:grpSpPr>
          <a:xfrm>
            <a:off x="8841740" y="4529455"/>
            <a:ext cx="579755" cy="560070"/>
            <a:chOff x="677837" y="1446312"/>
            <a:chExt cx="633828" cy="612000"/>
          </a:xfrm>
        </p:grpSpPr>
        <p:sp>
          <p:nvSpPr>
            <p:cNvPr id="12" name="椭圆 11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STKaiti" panose="02010600040101010101" charset="-122"/>
                <a:ea typeface="STKaiti" panose="02010600040101010101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小钩"/>
          <p:cNvGrpSpPr/>
          <p:nvPr/>
        </p:nvGrpSpPr>
        <p:grpSpPr>
          <a:xfrm>
            <a:off x="8861425" y="5387975"/>
            <a:ext cx="579755" cy="560070"/>
            <a:chOff x="677837" y="1446312"/>
            <a:chExt cx="633828" cy="612000"/>
          </a:xfrm>
        </p:grpSpPr>
        <p:sp>
          <p:nvSpPr>
            <p:cNvPr id="24" name="椭圆 23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STKaiti" panose="02010600040101010101" charset="-122"/>
                <a:ea typeface="STKaiti" panose="02010600040101010101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小钩"/>
          <p:cNvGrpSpPr/>
          <p:nvPr/>
        </p:nvGrpSpPr>
        <p:grpSpPr>
          <a:xfrm>
            <a:off x="10724515" y="5381625"/>
            <a:ext cx="579755" cy="560070"/>
            <a:chOff x="677837" y="1446312"/>
            <a:chExt cx="633828" cy="612000"/>
          </a:xfrm>
        </p:grpSpPr>
        <p:sp>
          <p:nvSpPr>
            <p:cNvPr id="27" name="椭圆 26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STKaiti" panose="02010600040101010101" charset="-122"/>
                <a:ea typeface="STKaiti" panose="02010600040101010101" charset="-122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237490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19785" y="3764280"/>
            <a:ext cx="2837185" cy="876801"/>
            <a:chOff x="7649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649" y="3253"/>
              <a:ext cx="5660" cy="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endParaRPr lang="zh-CN" altLang="en-US" sz="4400" b="1" kern="100" dirty="0">
                <a:solidFill>
                  <a:srgbClr val="FF0000"/>
                </a:solidFill>
                <a:latin typeface="STKaiti" panose="02010600040101010101" charset="-122"/>
                <a:ea typeface="STKaiti" panose="02010600040101010101" charset="-122"/>
                <a:cs typeface="STXihei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9565" y="1885315"/>
            <a:ext cx="8827770" cy="1034196"/>
            <a:chOff x="518" y="3426"/>
            <a:chExt cx="1390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610" y="3502"/>
              <a:ext cx="13810" cy="1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比赛前做好思想准备可以减少运动员的压力，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从而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取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得比赛的成功。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29565" y="3140710"/>
            <a:ext cx="8829675" cy="953268"/>
            <a:chOff x="517" y="3640"/>
            <a:chExt cx="13905" cy="2660"/>
          </a:xfrm>
        </p:grpSpPr>
        <p:sp>
          <p:nvSpPr>
            <p:cNvPr id="77" name="圆角矩形 76"/>
            <p:cNvSpPr/>
            <p:nvPr/>
          </p:nvSpPr>
          <p:spPr>
            <a:xfrm>
              <a:off x="517" y="3642"/>
              <a:ext cx="13447" cy="244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"/>
            <p:cNvSpPr txBox="1"/>
            <p:nvPr/>
          </p:nvSpPr>
          <p:spPr>
            <a:xfrm>
              <a:off x="519" y="3640"/>
              <a:ext cx="13903" cy="2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fontAlgn="base">
                <a:buClrTx/>
                <a:buSzTx/>
                <a:buFont typeface="Arial" panose="020B0604020202020204" pitchFamily="34" charset="0"/>
                <a:defRPr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在学习过程中及时复习，可以尽早发现和解决问题，</a:t>
              </a:r>
            </a:p>
            <a:p>
              <a:pPr lvl="0" algn="just" fontAlgn="base">
                <a:buClrTx/>
                <a:buSzTx/>
                <a:buFont typeface="Arial" panose="020B0604020202020204" pitchFamily="34" charset="0"/>
                <a:defRPr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加深理解，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从而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取得更好的成绩。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30835" y="4314825"/>
            <a:ext cx="8538845" cy="1283870"/>
            <a:chOff x="520" y="3239"/>
            <a:chExt cx="13447" cy="1419"/>
          </a:xfrm>
        </p:grpSpPr>
        <p:sp>
          <p:nvSpPr>
            <p:cNvPr id="81" name="圆角矩形 80"/>
            <p:cNvSpPr/>
            <p:nvPr/>
          </p:nvSpPr>
          <p:spPr>
            <a:xfrm>
              <a:off x="520" y="3239"/>
              <a:ext cx="13447" cy="141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21" y="3557"/>
              <a:ext cx="13446" cy="1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 fontAlgn="base">
                <a:spcBef>
                  <a:spcPct val="0"/>
                </a:spcBef>
                <a:spcAft>
                  <a:spcPct val="0"/>
                </a:spcAft>
              </a:pPr>
              <a:r>
                <a:rPr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而济南人住在泉边，喝着这甜美的泉水，自然对它充满感激之情，</a:t>
              </a:r>
              <a:r>
                <a:rPr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从而</a:t>
              </a:r>
              <a:r>
                <a:rPr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+mn-ea"/>
                </a:rPr>
                <a:t>也产生了许多关于泉水的美丽传说。</a:t>
              </a:r>
            </a:p>
          </p:txBody>
        </p:sp>
      </p:grpSp>
      <p:pic>
        <p:nvPicPr>
          <p:cNvPr id="2" name="图片 1" descr="/Users/huangkafi/Downloads/抠图/IMG_7110-20220929130253.pngIMG_7110-2022092913025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43960" y="493395"/>
            <a:ext cx="2057400" cy="1555750"/>
          </a:xfrm>
          <a:prstGeom prst="rect">
            <a:avLst/>
          </a:prstGeom>
        </p:spPr>
      </p:pic>
      <p:pic>
        <p:nvPicPr>
          <p:cNvPr id="4" name="图片 3" descr="IMG_62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760" y="3162935"/>
            <a:ext cx="1851660" cy="1537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88780" y="3260836"/>
            <a:ext cx="283718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zh-CN" altLang="en-US" sz="4400" b="1" kern="100" dirty="0">
                <a:solidFill>
                  <a:srgbClr val="FF0000"/>
                </a:solidFill>
                <a:latin typeface="STKaiti" panose="02010600040101010101" charset="-122"/>
                <a:ea typeface="STKaiti" panose="02010600040101010101" charset="-122"/>
                <a:cs typeface="STXihei" panose="02010600040101010101" pitchFamily="2" charset="-122"/>
                <a:sym typeface="+mn-ea"/>
              </a:rPr>
              <a:t>从而</a:t>
            </a:r>
            <a:endParaRPr lang="zh-CN" altLang="zh-CN" sz="2000" dirty="0">
              <a:solidFill>
                <a:schemeClr val="bg1">
                  <a:lumMod val="65000"/>
                </a:schemeClr>
              </a:solidFill>
              <a:latin typeface="STKaiti" panose="02010600040101010101" charset="-122"/>
              <a:ea typeface="STKaiti" panose="02010600040101010101" charset="-122"/>
              <a:cs typeface="STKaiti" panose="02010600040101010101" charset="-122"/>
              <a:sym typeface="STXihei" panose="02010600040101010101" pitchFamily="2" charset="-122"/>
            </a:endParaRPr>
          </a:p>
          <a:p>
            <a:pPr algn="ctr" fontAlgn="ctr"/>
            <a:r>
              <a:rPr sz="2000" b="1" dirty="0">
                <a:solidFill>
                  <a:schemeClr val="bg1">
                    <a:lumMod val="65000"/>
                  </a:schemeClr>
                </a:solidFill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连词——两分句之间，前句表原因、方法等，后句表结果、目的等</a:t>
            </a:r>
          </a:p>
          <a:p>
            <a:pPr algn="ctr" fontAlgn="ctr"/>
            <a:endParaRPr lang="zh-CN" altLang="zh-CN" sz="2000" b="1" dirty="0">
              <a:solidFill>
                <a:schemeClr val="bg1">
                  <a:lumMod val="65000"/>
                </a:schemeClr>
              </a:solidFill>
              <a:latin typeface="STKaiti" panose="02010600040101010101" charset="-122"/>
              <a:ea typeface="STKaiti" panose="02010600040101010101" charset="-122"/>
              <a:cs typeface="STKaiti" panose="02010600040101010101" charset="-122"/>
              <a:sym typeface="STXihei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STKaiti" panose="02010600040101010101" charset="-122"/>
                  <a:ea typeface="STKaiti" panose="02010600040101010101" charset="-122"/>
                  <a:cs typeface="STXihei" panose="02010600040101010101" pitchFamily="2" charset="-122"/>
                  <a:sym typeface="+mn-ea"/>
                </a:rPr>
                <a:t>起来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STKaiti" panose="02010600040101010101" charset="-122"/>
                <a:ea typeface="STKaiti" panose="02010600040101010101" charset="-122"/>
                <a:cs typeface="STXihei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STKaiti" panose="02010600040101010101" charset="-122"/>
                  <a:ea typeface="STKaiti" panose="02010600040101010101" charset="-122"/>
                  <a:cs typeface="STXihei" panose="02010600040101010101" pitchFamily="2" charset="-122"/>
                  <a:sym typeface="+mn-ea"/>
                </a:rPr>
                <a:t>动词+起来，表示由分散到集中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45995"/>
            <a:ext cx="8555990" cy="1202055"/>
            <a:chOff x="518" y="3414"/>
            <a:chExt cx="13474" cy="1893"/>
          </a:xfrm>
        </p:grpSpPr>
        <p:sp>
          <p:nvSpPr>
            <p:cNvPr id="62" name="圆角矩形 61"/>
            <p:cNvSpPr/>
            <p:nvPr/>
          </p:nvSpPr>
          <p:spPr>
            <a:xfrm>
              <a:off x="518" y="3414"/>
              <a:ext cx="13447" cy="1893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46" y="3513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地下水流到这里，碰到火成岩挡住了路，</a:t>
              </a:r>
            </a:p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      就继续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起来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，越积越多。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1202690"/>
            <a:chOff x="518" y="3426"/>
            <a:chExt cx="13447" cy="247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247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592"/>
              <a:ext cx="13446" cy="2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渔夫想，这一网收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起来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，</a:t>
              </a:r>
            </a:p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鱼一定可以装满整条船。</a:t>
              </a:r>
            </a:p>
          </p:txBody>
        </p:sp>
      </p:grpSp>
      <p:pic>
        <p:nvPicPr>
          <p:cNvPr id="2" name="图片 1" descr="/Users/huangkafi/Downloads/抠图/IMG_7111-20220929130301.pngIMG_7111-2022092913030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44983" y="1793240"/>
            <a:ext cx="2443480" cy="2642235"/>
          </a:xfrm>
          <a:prstGeom prst="rect">
            <a:avLst/>
          </a:prstGeom>
        </p:spPr>
      </p:pic>
      <p:pic>
        <p:nvPicPr>
          <p:cNvPr id="3" name="图片 2" descr="/Users/huangkafi/Downloads/抠图/IMG_7112-20220929130312.pngIMG_7112-20220929130312"/>
          <p:cNvPicPr>
            <a:picLocks noChangeAspect="1"/>
          </p:cNvPicPr>
          <p:nvPr/>
        </p:nvPicPr>
        <p:blipFill>
          <a:blip r:embed="rId6">
            <a:alphaModFix amt="58000"/>
          </a:blip>
          <a:srcRect/>
          <a:stretch>
            <a:fillRect/>
          </a:stretch>
        </p:blipFill>
        <p:spPr>
          <a:xfrm>
            <a:off x="-113030" y="3447733"/>
            <a:ext cx="2502535" cy="2164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STKaiti" panose="02010600040101010101" charset="-122"/>
                  <a:ea typeface="STKaiti" panose="02010600040101010101" charset="-122"/>
                  <a:cs typeface="STXihei" panose="02010600040101010101" pitchFamily="2" charset="-122"/>
                  <a:sym typeface="+mn-ea"/>
                </a:rPr>
                <a:t>起来</a:t>
              </a: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STKaiti" panose="02010600040101010101" charset="-122"/>
                  <a:ea typeface="STKaiti" panose="02010600040101010101" charset="-122"/>
                  <a:cs typeface="STXihei" panose="02010600040101010101" pitchFamily="2" charset="-122"/>
                  <a:sym typeface="+mn-ea"/>
                </a:rPr>
                <a:t>动词+起来，表示由显露到隐蔽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37490" y="2253615"/>
            <a:ext cx="8630285" cy="1075690"/>
            <a:chOff x="374" y="3426"/>
            <a:chExt cx="13591" cy="1694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69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374" y="3814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刘丽知道自己做得不对，躲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起来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不敢见我。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024630"/>
            <a:ext cx="9447530" cy="1076325"/>
            <a:chOff x="518" y="3061"/>
            <a:chExt cx="14878" cy="1695"/>
          </a:xfrm>
        </p:grpSpPr>
        <p:sp>
          <p:nvSpPr>
            <p:cNvPr id="81" name="圆角矩形 80"/>
            <p:cNvSpPr/>
            <p:nvPr/>
          </p:nvSpPr>
          <p:spPr>
            <a:xfrm>
              <a:off x="518" y="3061"/>
              <a:ext cx="13447" cy="169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061"/>
              <a:ext cx="14878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为了不被坏人抢走，</a:t>
              </a:r>
            </a:p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他把壶埋入地下藏了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起来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，……</a:t>
              </a:r>
            </a:p>
          </p:txBody>
        </p:sp>
      </p:grpSp>
      <p:pic>
        <p:nvPicPr>
          <p:cNvPr id="2" name="图片 1" descr="/Users/huangkafi/Downloads/抠图/IMG_7114-20220929130350.pngIMG_7114-2022092913035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75700" y="1927225"/>
            <a:ext cx="800100" cy="1452880"/>
          </a:xfrm>
          <a:prstGeom prst="rect">
            <a:avLst/>
          </a:prstGeom>
        </p:spPr>
      </p:pic>
      <p:pic>
        <p:nvPicPr>
          <p:cNvPr id="4" name="图片 3" descr="/Users/huangkafi/Downloads/抠图/IMG_7113-20220929130331.pngIMG_7113-202209291303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755640" y="3300095"/>
            <a:ext cx="2087245" cy="1996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用下列词语造句。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STXihei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04990" y="2883599"/>
            <a:ext cx="38404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1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.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充满：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04990" y="3826212"/>
            <a:ext cx="394208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产生：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88535" y="3863863"/>
            <a:ext cx="394208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4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传说：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02947" y="4817237"/>
            <a:ext cx="394208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5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善良：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86492" y="4800676"/>
            <a:ext cx="394208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6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优美：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03465" y="2923330"/>
            <a:ext cx="394208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感激：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用“从而”完成下列句子或对话。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STXihei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89471" y="2517775"/>
            <a:ext cx="1203706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1.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玩游戏可以锻炼人的脑、眼和手，</a:t>
            </a:r>
          </a:p>
          <a:p>
            <a:pPr algn="l"/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。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                                 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13180" y="3745865"/>
            <a:ext cx="10368915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.公司通过引进新技术，加强管理，提高了产品质量，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 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。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STXihei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9326" y="5084445"/>
            <a:ext cx="1381696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.</a:t>
            </a: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A：时间这么紧，你们是怎么完成任务的？</a:t>
            </a:r>
          </a:p>
          <a:p>
            <a:pPr algn="l" eaLnBrk="1">
              <a:lnSpc>
                <a:spcPct val="120000"/>
              </a:lnSpc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B：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。</a:t>
            </a: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                                                           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32271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7548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03351" y="116730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00735" y="128143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OPPOSans M" panose="00020600040101010101" pitchFamily="18" charset="-122"/>
              </a:rPr>
              <a:t>主题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373120" y="1358900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水与人类生活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OPPOSans M" panose="00020600040101010101" pitchFamily="18" charset="-122"/>
              </a:rPr>
              <a:t>词汇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167380" y="1950085"/>
            <a:ext cx="5796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（</a:t>
            </a:r>
            <a:r>
              <a:rPr lang="en-US" altLang="zh-CN" dirty="0" smtClean="0">
                <a:solidFill>
                  <a:prstClr val="white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）了解并掌握“起来、于、从而、为”的意义和用法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167380" y="2357755"/>
            <a:ext cx="85909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）</a:t>
            </a:r>
            <a:r>
              <a:rPr kumimoji="0" lang="zh-CN" altLang="en-US" b="0" i="0" u="none" strike="noStrike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了解并掌握“充满、反映、悠久、独特、描写、形成、晕、救” 等词语的搭配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46582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熟悉并掌握“赞美、感激、产生、善良、抢、(躲)藏、如今、分布、优美、广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 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大、亿、斜、碰、挡、冲”等本课其他重点五级大纲词语的意义和用法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167201" y="3906846"/>
            <a:ext cx="3840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）理解本课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9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个非大纲词语的意义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OPPOSans M" panose="00020600040101010101" pitchFamily="18" charset="-122"/>
              </a:rPr>
              <a:t>篇章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167380" y="4880610"/>
            <a:ext cx="87680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）本文介绍了济南泉水的悠久历史、趵突泉的传说以及济南泉水众多的地理成因。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要求学生阅读理解课文，掌握文章大意，并能运用所学词语、语言点叙述课文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基本内容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167201" y="5800742"/>
            <a:ext cx="5796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）讨论“水与我们的生活”的关系，并完成命题写作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6246" y="61117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67201" y="4311341"/>
            <a:ext cx="6609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）了解并掌握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9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文学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类词语的意义和用法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7380" y="2762250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）</a:t>
            </a:r>
            <a:r>
              <a:rPr kumimoji="0" lang="zh-CN" altLang="en-US" b="0" i="0" u="none" strike="noStrike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辨析“美丽”和“优美”的异同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836295" y="18815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20725" y="190055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OPPOSans M" panose="00020600040101010101" pitchFamily="18" charset="-122"/>
              </a:rPr>
              <a:t>语言点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68471" y="6202062"/>
            <a:ext cx="602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）技能训练：结合已知或自身事例表述对一件事的观点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用“如何”完成下列句子或对话。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STXihei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8625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1.刘方喜欢把旅游时买的门票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872744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. 你刚工作，别太着急，经验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3966210"/>
            <a:ext cx="6699885" cy="18630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A：儿子，是你把爸爸的烟放在这</a:t>
            </a: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       鞋盒子里的吗？</a:t>
            </a: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B：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STXihei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802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477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HSK Standard  Course 5  Lesson 5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56193" y="2564765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2856" cy="902"/>
                  <a:chOff x="8865" y="6525"/>
                  <a:chExt cx="12856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</a:rPr>
                      <a:t>Lesson 5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925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  <a:sym typeface="+mn-ea"/>
                      </a:rPr>
                      <a:t>Spring Water in Ji</a:t>
                    </a:r>
                    <a:r>
                      <a:rPr lang="zh-CN" alt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  <a:sym typeface="+mn-ea"/>
                      </a:rPr>
                      <a:t>’</a:t>
                    </a:r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  <a:sym typeface="+mn-ea"/>
                      </a:rPr>
                      <a:t>nan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STXihei" panose="02010600040101010101" pitchFamily="2" charset="-122"/>
                      <a:ea typeface="STXihei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66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STKaiti" panose="02010600040101010101" charset="-122"/>
                      <a:ea typeface="STKaiti" panose="02010600040101010101" charset="-122"/>
                      <a:cs typeface="STKaiti" panose="02010600040101010101" charset="-122"/>
                      <a:sym typeface="+mn-ea"/>
                    </a:rPr>
                    <a:t>第</a:t>
                  </a:r>
                  <a:r>
                    <a:rPr lang="en-US" altLang="zh-CN" sz="66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STKaiti" panose="02010600040101010101" charset="-122"/>
                      <a:ea typeface="STKaiti" panose="02010600040101010101" charset="-122"/>
                      <a:cs typeface="STKaiti" panose="02010600040101010101" charset="-122"/>
                      <a:sym typeface="+mn-ea"/>
                    </a:rPr>
                    <a:t>5</a:t>
                  </a:r>
                  <a:r>
                    <a:rPr lang="zh-CN" altLang="en-US" sz="66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STKaiti" panose="02010600040101010101" charset="-122"/>
                      <a:ea typeface="STKaiti" panose="02010600040101010101" charset="-122"/>
                      <a:cs typeface="STKaiti" panose="02010600040101010101" charset="-122"/>
                      <a:sym typeface="+mn-ea"/>
                    </a:rPr>
                    <a:t>课  济南的泉水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TKaiti" panose="02010600040101010101" charset="-122"/>
                    <a:ea typeface="STKaiti" panose="02010600040101010101" charset="-122"/>
                    <a:cs typeface="STKaiti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TXihei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于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yú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于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prep. from, out of</a:t>
              </a:r>
            </a:p>
          </p:txBody>
        </p:sp>
      </p:grpSp>
      <p:grpSp>
        <p:nvGrpSpPr>
          <p:cNvPr id="16" name="碰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STXihei" panose="02010600040101010101" pitchFamily="2" charset="-122"/>
                  <a:ea typeface="STXihei" panose="02010600040101010101" pitchFamily="2" charset="-122"/>
                  <a:sym typeface="STXihei" panose="02010600040101010101" pitchFamily="2" charset="-122"/>
                </a:rPr>
                <a:t>pèng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碰</a:t>
              </a: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meet, to come across</a:t>
              </a: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wéi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为</a:t>
              </a:r>
              <a:endParaRPr lang="zh-CN" altLang="en-US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v. to become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grpSp>
        <p:nvGrpSpPr>
          <p:cNvPr id="23" name="埋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mái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埋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v. to bury</a:t>
              </a:r>
            </a:p>
          </p:txBody>
        </p:sp>
      </p:grpSp>
      <p:grpSp>
        <p:nvGrpSpPr>
          <p:cNvPr id="6" name="抢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qiǎng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抢</a:t>
              </a:r>
              <a:endParaRPr lang="zh-CN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v. to rob, to snatch</a:t>
              </a:r>
            </a:p>
          </p:txBody>
        </p:sp>
      </p:grpSp>
      <p:grpSp>
        <p:nvGrpSpPr>
          <p:cNvPr id="21" name="晕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yūn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晕</a:t>
              </a: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faint, to pass out</a:t>
              </a:r>
            </a:p>
          </p:txBody>
        </p:sp>
      </p:grpSp>
      <p:grpSp>
        <p:nvGrpSpPr>
          <p:cNvPr id="37" name="救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STXihei" panose="02010600040101010101" pitchFamily="2" charset="-122"/>
                  <a:ea typeface="STXihei" panose="02010600040101010101" pitchFamily="2" charset="-122"/>
                  <a:sym typeface="STXihei" panose="02010600040101010101" pitchFamily="2" charset="-122"/>
                </a:rPr>
                <a:t>jiù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救</a:t>
              </a: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save, to rescue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78305" y="138430"/>
            <a:ext cx="2258060" cy="3194050"/>
            <a:chOff x="239" y="2028"/>
            <a:chExt cx="3556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239" y="4235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救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save, to rescue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44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jiù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抢</a:t>
              </a:r>
            </a:p>
            <a:p>
              <a:pPr eaLnBrk="1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rob, to snatch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buClrTx/>
              <a:buSzTx/>
              <a:buFontTx/>
            </a:pPr>
            <a:r>
              <a:rPr sz="44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qiǎng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晕</a:t>
              </a:r>
            </a:p>
            <a:p>
              <a:pPr algn="ctr" eaLnBrk="1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faint, </a:t>
              </a:r>
            </a:p>
            <a:p>
              <a:pPr algn="ctr" eaLnBrk="1"/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pass out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buClrTx/>
              <a:buSzTx/>
              <a:buFontTx/>
            </a:pPr>
            <a:r>
              <a:rPr sz="44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yūn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埋</a:t>
              </a:r>
              <a:endParaRPr kumimoji="0" lang="en-US" sz="2000" i="0" u="none" strike="noStrike" kern="1200" cap="none" spc="0" normalizeH="0" baseline="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eaLnBrk="1">
                <a:buClrTx/>
                <a:buSzTx/>
                <a:buNone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bury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buClrTx/>
              <a:buSzTx/>
              <a:buFontTx/>
            </a:pPr>
            <a:r>
              <a:rPr sz="44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mái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为</a:t>
              </a: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become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44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wéi</a:t>
            </a:r>
            <a:endParaRPr sz="2800" dirty="0">
              <a:solidFill>
                <a:srgbClr val="2A2A2B"/>
              </a:solidFill>
              <a:latin typeface="STXihei" panose="02010600040101010101" pitchFamily="2" charset="-122"/>
              <a:ea typeface="STXihei" panose="02010600040101010101" pitchFamily="2" charset="-122"/>
              <a:sym typeface="STXihei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碰</a:t>
              </a:r>
            </a:p>
            <a:p>
              <a:pPr algn="ctr" eaLnBrk="1">
                <a:buClrTx/>
                <a:buSzTx/>
                <a:buNone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meet, to come across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366895"/>
            <a:ext cx="275463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44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pèng</a:t>
            </a:r>
            <a:endParaRPr sz="3200" dirty="0">
              <a:solidFill>
                <a:srgbClr val="2A2A2B"/>
              </a:solidFill>
              <a:latin typeface="STXihei" panose="02010600040101010101" pitchFamily="2" charset="-122"/>
              <a:ea typeface="STXihei" panose="02010600040101010101" pitchFamily="2" charset="-122"/>
              <a:sym typeface="STXihei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于</a:t>
              </a:r>
            </a:p>
            <a:p>
              <a:pPr algn="ctr" eaLnBrk="1">
                <a:buClrTx/>
                <a:buSzTx/>
                <a:buNone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prep. from, out of</a:t>
              </a: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44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yú</a:t>
            </a:r>
            <a:endParaRPr altLang="zh-CN" sz="3600" dirty="0">
              <a:solidFill>
                <a:srgbClr val="2A2A2B"/>
              </a:solidFill>
              <a:latin typeface="STXihei" panose="02010600040101010101" pitchFamily="2" charset="-122"/>
              <a:ea typeface="STXihei" panose="02010600040101010101" pitchFamily="2" charset="-122"/>
              <a:sym typeface="STXihei" panose="020106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0" y="-858520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6000" b="1">
              <a:solidFill>
                <a:schemeClr val="bg1"/>
              </a:solidFill>
              <a:latin typeface="Source Han Sans CN Regular" panose="020B0500000000000000" pitchFamily="34" charset="-122"/>
              <a:ea typeface="Source Han Sans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9243"/>
            <a:chOff x="7787" y="3144"/>
            <a:chExt cx="5660" cy="195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STKaiti" panose="02010600040101010101" charset="-122"/>
                  <a:ea typeface="STKaiti" panose="02010600040101010101" charset="-122"/>
                  <a:cs typeface="STXihei" panose="02010600040101010101" pitchFamily="2" charset="-122"/>
                  <a:sym typeface="+mn-ea"/>
                </a:rPr>
                <a:t>于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endParaRP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STXihei" panose="02010600040101010101" pitchFamily="2" charset="-122"/>
                </a:rPr>
                <a:t>介词≈</a:t>
              </a: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STXihei" panose="02010600040101010101" pitchFamily="2" charset="-122"/>
                </a:rPr>
                <a:t>“在、从、对、向、比”等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41630" y="1482090"/>
            <a:ext cx="8538845" cy="610870"/>
            <a:chOff x="518" y="2814"/>
            <a:chExt cx="13447" cy="1312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892"/>
              <a:ext cx="13446" cy="1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这家公司成立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于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1997年。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8615" y="2275840"/>
            <a:ext cx="8538845" cy="610870"/>
            <a:chOff x="518" y="2814"/>
            <a:chExt cx="13447" cy="1312"/>
          </a:xfrm>
        </p:grpSpPr>
        <p:sp>
          <p:nvSpPr>
            <p:cNvPr id="8" name="圆角矩形 7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518" y="2834"/>
              <a:ext cx="13446" cy="1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这种药主要用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于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感冒的治疗。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1950" y="3075940"/>
            <a:ext cx="8538845" cy="610870"/>
            <a:chOff x="518" y="2814"/>
            <a:chExt cx="13447" cy="1312"/>
          </a:xfrm>
        </p:grpSpPr>
        <p:sp>
          <p:nvSpPr>
            <p:cNvPr id="12" name="圆角矩形 1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7"/>
            <p:cNvSpPr txBox="1"/>
            <p:nvPr/>
          </p:nvSpPr>
          <p:spPr>
            <a:xfrm>
              <a:off x="518" y="2834"/>
              <a:ext cx="13446" cy="1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济南的泉水，来自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于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济南市以前的广大山区，……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8935" y="3869690"/>
            <a:ext cx="8538845" cy="610870"/>
            <a:chOff x="518" y="2814"/>
            <a:chExt cx="13447" cy="1312"/>
          </a:xfrm>
        </p:grpSpPr>
        <p:sp>
          <p:nvSpPr>
            <p:cNvPr id="15" name="圆角矩形 14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7"/>
            <p:cNvSpPr txBox="1"/>
            <p:nvPr/>
          </p:nvSpPr>
          <p:spPr>
            <a:xfrm>
              <a:off x="518" y="2834"/>
              <a:ext cx="13446" cy="1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运动有助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于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健康。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95605" y="4643120"/>
            <a:ext cx="8538845" cy="610870"/>
            <a:chOff x="518" y="2814"/>
            <a:chExt cx="13447" cy="1312"/>
          </a:xfrm>
        </p:grpSpPr>
        <p:sp>
          <p:nvSpPr>
            <p:cNvPr id="18" name="圆角矩形 17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518" y="2834"/>
              <a:ext cx="13446" cy="1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队员们都认为对方的水平远远高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于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自己。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96240" y="5454650"/>
            <a:ext cx="8538845" cy="1094105"/>
            <a:chOff x="518" y="2814"/>
            <a:chExt cx="13447" cy="1312"/>
          </a:xfrm>
        </p:grpSpPr>
        <p:sp>
          <p:nvSpPr>
            <p:cNvPr id="21" name="圆角矩形 20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518" y="2898"/>
              <a:ext cx="13446" cy="1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李明半年没找到工作了，没办法，只好求助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于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当经理的老同学王峰了。</a:t>
              </a:r>
            </a:p>
          </p:txBody>
        </p:sp>
      </p:grpSp>
      <p:pic>
        <p:nvPicPr>
          <p:cNvPr id="2" name="图片 1" descr="/Users/huangkafi/Downloads/不抠图 /IMG_7104.jpgIMG_71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73178" y="1891030"/>
            <a:ext cx="1709420" cy="1194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999262"/>
            <a:chOff x="7787" y="3144"/>
            <a:chExt cx="5660" cy="2224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144"/>
              <a:ext cx="5660" cy="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STKaiti" panose="02010600040101010101" charset="-122"/>
                  <a:ea typeface="STKaiti" panose="02010600040101010101" charset="-122"/>
                  <a:cs typeface="STXihei" panose="02010600040101010101" pitchFamily="2" charset="-122"/>
                  <a:sym typeface="+mn-ea"/>
                </a:rPr>
                <a:t>为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endParaRP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STXihei" panose="02010600040101010101" pitchFamily="2" charset="-122"/>
                </a:rPr>
                <a:t>动词，</a:t>
              </a: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STXihei" panose="02010600040101010101" pitchFamily="2" charset="-122"/>
                </a:rPr>
                <a:t>有“成、成为”的意思，</a:t>
              </a: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STXihei" panose="02010600040101010101" pitchFamily="2" charset="-122"/>
                </a:rPr>
                <a:t>在动词后做补语</a:t>
              </a:r>
            </a:p>
            <a:p>
              <a:pPr algn="ctr" fontAlgn="ctr"/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870075"/>
            <a:ext cx="8538845" cy="1091998"/>
            <a:chOff x="518" y="2814"/>
            <a:chExt cx="13447" cy="1375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834"/>
              <a:ext cx="13446" cy="1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每个人都会遇到各种压力，可是，压力也可以变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为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动力。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2580" y="4109085"/>
            <a:ext cx="8538845" cy="1194435"/>
            <a:chOff x="508" y="3220"/>
            <a:chExt cx="13447" cy="1881"/>
          </a:xfrm>
        </p:grpSpPr>
        <p:sp>
          <p:nvSpPr>
            <p:cNvPr id="81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09" y="3365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年轻的他，通过努力，终于成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为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公司里最好的工程师。</a:t>
              </a:r>
            </a:p>
          </p:txBody>
        </p:sp>
      </p:grpSp>
      <p:pic>
        <p:nvPicPr>
          <p:cNvPr id="2" name="图片 1" descr="/Users/huangkafi/Downloads/抠图/IMG_7116-20220929130401.pngIMG_7116-2022092913040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20448" y="720090"/>
            <a:ext cx="1236980" cy="1195070"/>
          </a:xfrm>
          <a:prstGeom prst="rect">
            <a:avLst/>
          </a:prstGeom>
        </p:spPr>
      </p:pic>
      <p:pic>
        <p:nvPicPr>
          <p:cNvPr id="3" name="图片 2" descr="/Users/huangkafi/Downloads/抠图/IMG_7117-20220929130408.pngIMG_7117-202209291304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96403" y="4581208"/>
            <a:ext cx="1236980" cy="11741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5613" y="-73173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691822"/>
            <a:chOff x="778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144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STKaiti" panose="02010600040101010101" charset="-122"/>
                  <a:ea typeface="STKaiti" panose="02010600040101010101" charset="-122"/>
                  <a:cs typeface="STXihei" panose="02010600040101010101" pitchFamily="2" charset="-122"/>
                  <a:sym typeface="+mn-ea"/>
                </a:rPr>
                <a:t>为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endParaRP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STXihei" panose="02010600040101010101" pitchFamily="2" charset="-122"/>
                </a:rPr>
                <a:t>表示</a:t>
              </a: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STXihei" panose="02010600040101010101" pitchFamily="2" charset="-122"/>
                </a:rPr>
                <a:t>“作为、算作”</a:t>
              </a:r>
            </a:p>
            <a:p>
              <a:pPr algn="ctr" fontAlgn="ctr"/>
              <a:r>
                <a:rPr sz="2000" b="1" dirty="0">
                  <a:solidFill>
                    <a:schemeClr val="bg1">
                      <a:lumMod val="65000"/>
                    </a:schemeClr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STXihei" panose="02010600040101010101" pitchFamily="2" charset="-122"/>
                </a:rPr>
                <a:t>等意思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870075"/>
            <a:ext cx="8538845" cy="1091998"/>
            <a:chOff x="518" y="2814"/>
            <a:chExt cx="13447" cy="1375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834"/>
              <a:ext cx="13446" cy="1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找工作时，很多人会以收入多少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为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第一标准，这种想法我不能接受。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2580" y="4109085"/>
            <a:ext cx="8538845" cy="1194435"/>
            <a:chOff x="508" y="3220"/>
            <a:chExt cx="13447" cy="1881"/>
          </a:xfrm>
        </p:grpSpPr>
        <p:sp>
          <p:nvSpPr>
            <p:cNvPr id="81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09" y="3365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在他看来，没有工作的生活就不能称其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为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sym typeface="STXihei" panose="02010600040101010101" pitchFamily="2" charset="-122"/>
                </a:rPr>
                <a:t>生活。</a:t>
              </a:r>
            </a:p>
          </p:txBody>
        </p:sp>
      </p:grpSp>
      <p:pic>
        <p:nvPicPr>
          <p:cNvPr id="2" name="图片 1" descr="/Users/huangkafi/Downloads/抠图/IMG_7118-20220929130416.pngIMG_7118-202209291304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11370" y="2437130"/>
            <a:ext cx="3430270" cy="1691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救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晕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抢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埋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为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碰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于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她的包被坏人</a:t>
              </a:r>
              <a:r>
                <a:rPr lang="zh-CN" altLang="en-US"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走了，没有钱打的回家。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那个女孩儿来自</a:t>
              </a:r>
              <a:r>
                <a:rPr lang="zh-CN" altLang="en-US"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一个美丽的乡村。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他在路边</a:t>
              </a:r>
              <a:r>
                <a:rPr lang="zh-CN" altLang="en-US"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了一位</a:t>
              </a:r>
              <a:r>
                <a:rPr lang="zh-CN" altLang="en-US"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倒的老人。</a:t>
              </a: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267960" y="366776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于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49675" y="532384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救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375150" y="201168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66865" y="532384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救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晕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抢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埋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为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碰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于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他把宝贝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在地下，谁都找不到。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昨天逛街时，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到了多年没见的老同学。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903730"/>
            <a:chOff x="-443" y="1654"/>
            <a:chExt cx="19576" cy="2998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204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当年互相不喜欢的两个人，多年后的今天竟然成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了最好的朋友。</a:t>
              </a: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304030" y="36544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碰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162540" y="52038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为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124960" y="201168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 hidden="1"/>
          <p:cNvGrpSpPr/>
          <p:nvPr/>
        </p:nvGrpSpPr>
        <p:grpSpPr>
          <a:xfrm>
            <a:off x="6114733" y="770255"/>
            <a:ext cx="4717415" cy="5817235"/>
            <a:chOff x="9662" y="1159"/>
            <a:chExt cx="7429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62" y="4735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TXihei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形成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xíng chéng</a:t>
              </a:r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形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成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v. to form, to take shape</a:t>
              </a:r>
            </a:p>
          </p:txBody>
        </p:sp>
      </p:grpSp>
      <p:grpSp>
        <p:nvGrpSpPr>
          <p:cNvPr id="34" name="珍珠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695"/>
              <a:ext cx="7362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zhēn zhū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n. pearl</a:t>
              </a:r>
            </a:p>
          </p:txBody>
        </p:sp>
      </p:grpSp>
      <p:grpSp>
        <p:nvGrpSpPr>
          <p:cNvPr id="16" name="反映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26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 err="1" smtClean="0">
                  <a:latin typeface="STXihei" panose="02010600040101010101" pitchFamily="2" charset="-122"/>
                  <a:ea typeface="STXihei" panose="02010600040101010101" pitchFamily="2" charset="-122"/>
                  <a:sym typeface="STXihei" panose="02010600040101010101" pitchFamily="2" charset="-122"/>
                </a:rPr>
                <a:t>fǎn yìng</a:t>
              </a:r>
              <a:endParaRPr lang="en-US" altLang="zh-CN" sz="5400" dirty="0" err="1" smtClean="0"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映</a:t>
              </a: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 v. to reflect, to mirror</a:t>
              </a: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独特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26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dú tè</a:t>
              </a:r>
              <a:endParaRPr lang="en-US" sz="5400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STXihei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特</a:t>
              </a:r>
              <a:endParaRPr lang="zh-CN" altLang="en-US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adj. unique, distinctive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grpSp>
        <p:nvGrpSpPr>
          <p:cNvPr id="23" name="天然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tiān rán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天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然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adj. natural</a:t>
              </a:r>
            </a:p>
          </p:txBody>
        </p:sp>
      </p:grpSp>
      <p:grpSp>
        <p:nvGrpSpPr>
          <p:cNvPr id="6" name="分布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5427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fēn bù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分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布</a:t>
              </a:r>
              <a:endParaRPr lang="zh-CN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v. to be distributed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 (over an area),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Times New Roman" panose="02020603050405020304" pitchFamily="18" charset="0"/>
                </a:rPr>
                <a:t>    to be scattered</a:t>
              </a:r>
            </a:p>
          </p:txBody>
        </p:sp>
      </p:grpSp>
      <p:grpSp>
        <p:nvGrpSpPr>
          <p:cNvPr id="21" name="如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rú</a:t>
              </a:r>
              <a:r>
                <a:rPr lang="en-US" sz="6600"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 </a:t>
              </a:r>
              <a:r>
                <a:rPr sz="6600"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STXihei" panose="02010600040101010101" pitchFamily="2" charset="-122"/>
                </a:rPr>
                <a:t>jīn</a:t>
              </a:r>
              <a:endParaRPr sz="6000"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STXihei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如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今</a:t>
              </a:r>
            </a:p>
            <a:p>
              <a:pPr algn="ctr" eaLnBrk="1"/>
              <a:r>
                <a:rPr sz="2400">
                  <a:sym typeface="Times New Roman" panose="02020603050405020304" pitchFamily="18" charset="0"/>
                </a:rPr>
                <a:t>n. nowadays, present</a:t>
              </a:r>
            </a:p>
          </p:txBody>
        </p:sp>
      </p:grpSp>
      <p:grpSp>
        <p:nvGrpSpPr>
          <p:cNvPr id="37" name="躲藏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STXihei" panose="02010600040101010101" pitchFamily="2" charset="-122"/>
                  <a:ea typeface="STXihei" panose="02010600040101010101" pitchFamily="2" charset="-122"/>
                  <a:sym typeface="STXihei" panose="02010600040101010101" pitchFamily="2" charset="-122"/>
                </a:rPr>
                <a:t>duǒ(cáng)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躲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(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藏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)</a:t>
              </a:r>
              <a:endParaRPr lang="zh-CN" altLang="en-US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hide</a:t>
              </a:r>
            </a:p>
          </p:txBody>
        </p:sp>
      </p:grpSp>
      <p:grpSp>
        <p:nvGrpSpPr>
          <p:cNvPr id="61" name="xíngchéng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Source Han Sans CN Regular" panose="020B0500000000000000" pitchFamily="34" charset="-122"/>
                      <a:ea typeface="Source Han Sans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Source Han Sans CN Regular" panose="020B0500000000000000" pitchFamily="34" charset="-122"/>
                      <a:ea typeface="Source Han Sans CN Regular" panose="020B0500000000000000" pitchFamily="34" charset="-122"/>
                    </a:rPr>
                    <a:t>Lesson 5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如今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nowadays, present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STXihei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rú</a:t>
            </a:r>
            <a:r>
              <a:rPr lang="en-US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jīn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天然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natural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tiān</a:t>
            </a:r>
            <a:r>
              <a:rPr lang="en-US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rán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分布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be distributed (over an area),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   to be scattered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fēn</a:t>
            </a:r>
            <a:r>
              <a:rPr lang="en-US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bù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独特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unique, distinctive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dú</a:t>
            </a:r>
            <a:r>
              <a:rPr lang="en-US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tè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反映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reflect, to mirror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fǎn</a:t>
            </a:r>
            <a:r>
              <a:rPr lang="en-US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yìng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珍珠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i="0" u="none" strike="noStrike" kern="1200" cap="none" spc="0" normalizeH="0" baseline="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pearl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37388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zhēn</a:t>
            </a:r>
            <a:r>
              <a:rPr lang="en-US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zhū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形成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form, to take shape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Xihei" panose="02010600040101010101" pitchFamily="2" charset="-122"/>
                <a:ea typeface="STXihei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xíng</a:t>
            </a:r>
            <a:r>
              <a:rPr lang="en-US" altLang="zh-CN"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lang="zh-CN" altLang="zh-CN" sz="28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chéng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现在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如今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u="sng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              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是五点，再过一刻钟小明就放学了。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629873" y="126811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STKaiti" panose="02010600040101010101" charset="-122"/>
                <a:ea typeface="STKaiti" panose="02010600040101010101" charset="-122"/>
              </a:rPr>
              <a:t>现在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独特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特别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1891030" y="1209040"/>
            <a:ext cx="8997315" cy="918210"/>
          </a:xfrm>
          <a:prstGeom prst="wedgeRoundRectCallout">
            <a:avLst>
              <a:gd name="adj1" fmla="val -47805"/>
              <a:gd name="adj2" fmla="val 97164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严芳长得不是</a:t>
            </a:r>
            <a:r>
              <a:rPr lang="zh-CN" altLang="zh-CN" sz="3200" b="1" u="sng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          </a:t>
            </a:r>
            <a:r>
              <a:rPr lang="en-US" altLang="zh-CN" sz="3200" b="1" u="sng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  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漂亮，但仔细看却很有味道。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184988" y="126811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STKaiti" panose="02010600040101010101" charset="-122"/>
                <a:ea typeface="STKaiti" panose="02010600040101010101" charset="-122"/>
              </a:rPr>
              <a:t>特别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感激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感谢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我这次来是想当面向你表示</a:t>
            </a:r>
            <a:r>
              <a:rPr lang="zh-CN" altLang="zh-CN" sz="3200" b="1" u="sng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              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的。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876878" y="126811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STKaiti" panose="02010600040101010101" charset="-122"/>
                <a:ea typeface="STKaiti" panose="02010600040101010101" charset="-122"/>
              </a:rPr>
              <a:t>感谢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表扬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赞美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zh-CN" altLang="zh-CN" sz="2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护士小姐</a:t>
            </a:r>
            <a:r>
              <a:rPr lang="zh-CN" altLang="zh-CN" sz="2800" b="1" u="sng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              </a:t>
            </a:r>
            <a:r>
              <a:rPr lang="zh-CN" altLang="zh-CN" sz="2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TKaiti" panose="02010600040101010101" charset="-122"/>
                <a:sym typeface="STXihei" panose="02010600040101010101" pitchFamily="2" charset="-122"/>
              </a:rPr>
              <a:t>女儿很勇敢，本来很怕打针的她这次竟然没哭。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805893" y="114365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STKaiti" panose="02010600040101010101" charset="-122"/>
                <a:ea typeface="STKaiti" panose="02010600040101010101" charset="-122"/>
              </a:rPr>
              <a:t>表扬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75865" y="363855"/>
            <a:ext cx="7989552" cy="706755"/>
            <a:chOff x="4428" y="434"/>
            <a:chExt cx="3123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8" y="434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于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为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充满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从而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产生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描写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这首诗主要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了一对年轻人的恋爱经历。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新产品很受顾客欢迎，使我对公司的未来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信心。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我担心长期吃这种药会对身体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不好的影响</a:t>
              </a:r>
              <a:r>
                <a:rPr lang="zh-CN" altLang="en-US"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STXihei" panose="02010600040101010101" pitchFamily="2" charset="-122"/>
                </a:rPr>
                <a:t>。</a:t>
              </a: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864600" y="37052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充满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015480" y="533908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产生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883025" y="199199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描写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75865" y="363855"/>
            <a:ext cx="7989552" cy="706755"/>
            <a:chOff x="4428" y="434"/>
            <a:chExt cx="3123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8" y="434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于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为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充满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从而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产生</a:t>
              </a:r>
              <a:r>
                <a:rPr lang="en-US" altLang="zh-CN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STKaiti" panose="02010600040101010101" charset="-122"/>
                  <a:ea typeface="STKaiti" panose="02010600040101010101" charset="-122"/>
                  <a:sym typeface="SimSun" panose="02010600030101010101" pitchFamily="2" charset="-122"/>
                </a:rPr>
                <a:t>描写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办公室让我通知你明天下午的活动改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下周一了。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刘经理毕业</a:t>
              </a:r>
              <a:r>
                <a:rPr lang="en-US" altLang="zh-CN" sz="3600" b="1">
                  <a:solidFill>
                    <a:srgbClr val="C00000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________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北京大学经济学院。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868170"/>
            <a:chOff x="-443" y="1654"/>
            <a:chExt cx="19576" cy="2942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9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换一个角度考虑，也许正好就能发现问题的关键，</a:t>
              </a:r>
              <a:r>
                <a:rPr lang="en-US"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____</a:t>
              </a:r>
              <a:r>
                <a:rPr sz="3600" b="1">
                  <a:solidFill>
                    <a:schemeClr val="tx1"/>
                  </a:solidFill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</a:rPr>
                <a:t>找到解决问题的答案。</a:t>
              </a: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577715" y="365379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于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450195" y="514096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从而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972425" y="202247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Kaiti" panose="02010600040101010101" charset="-122"/>
                <a:ea typeface="STKaiti" panose="02010600040101010101" charset="-122"/>
                <a:cs typeface="Source Han Sans CN Regular" panose="020B0500000000000000" pitchFamily="34" charset="-122"/>
                <a:sym typeface="SimSun" panose="02010600030101010101" pitchFamily="2" charset="-122"/>
              </a:rPr>
              <a:t>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用“于”改写下列句子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48560" y="2981960"/>
            <a:ext cx="7294880" cy="2453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 algn="l" ea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乒乓球运动是在19世纪末产生的，</a:t>
            </a:r>
          </a:p>
          <a:p>
            <a:pPr algn="l" eaLnBrk="1">
              <a:lnSpc>
                <a:spcPct val="120000"/>
              </a:lnSpc>
            </a:pPr>
            <a:r>
              <a:rPr 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 </a:t>
            </a: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说起来还有一段有趣的故事呢。</a:t>
            </a:r>
          </a:p>
          <a:p>
            <a:pPr algn="l" eaLnBrk="1">
              <a:lnSpc>
                <a:spcPct val="120000"/>
              </a:lnSpc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   </a:t>
            </a:r>
          </a:p>
          <a:p>
            <a:pPr marL="457200" indent="-457200" algn="l" ea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乒乓球运动</a:t>
            </a:r>
            <a:r>
              <a:rPr 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____________________</a:t>
            </a: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用“于”改写下列句子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37155" y="2696210"/>
            <a:ext cx="7955280" cy="30441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 algn="l" ea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工作上，对已取得的成功，他从不满足，</a:t>
            </a:r>
          </a:p>
          <a:p>
            <a:pPr algn="l" eaLnBrk="1">
              <a:lnSpc>
                <a:spcPct val="120000"/>
              </a:lnSpc>
            </a:pPr>
            <a:r>
              <a:rPr 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 </a:t>
            </a: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而是给自己提出更高的要求。</a:t>
            </a:r>
          </a:p>
          <a:p>
            <a:pPr algn="l" eaLnBrk="1">
              <a:lnSpc>
                <a:spcPct val="120000"/>
              </a:lnSpc>
            </a:pPr>
            <a:endParaRPr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STXihei" panose="02010600040101010101" pitchFamily="2" charset="-122"/>
            </a:endParaRPr>
          </a:p>
          <a:p>
            <a:pPr marL="457200" indent="-457200" algn="l" ea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</a:t>
            </a:r>
            <a:r>
              <a:rPr 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_______________________</a:t>
            </a: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，</a:t>
            </a:r>
          </a:p>
          <a:p>
            <a:pPr algn="l" eaLnBrk="1">
              <a:lnSpc>
                <a:spcPct val="120000"/>
              </a:lnSpc>
            </a:pPr>
            <a:r>
              <a:rPr 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 </a:t>
            </a: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而是给自己提出更高的要求。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用“为”改写下列句子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67865" y="2926715"/>
            <a:ext cx="8112760" cy="2453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 algn="l" ea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在影视作品中，常常把鲨鱼(shāyú, shark)</a:t>
            </a:r>
          </a:p>
          <a:p>
            <a:pPr indent="0" algn="l" eaLnBrk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  </a:t>
            </a: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描写成可怕的海洋杀手。</a:t>
            </a:r>
          </a:p>
          <a:p>
            <a:pPr algn="l" eaLnBrk="1">
              <a:lnSpc>
                <a:spcPct val="120000"/>
              </a:lnSpc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   </a:t>
            </a:r>
          </a:p>
          <a:p>
            <a:pPr marL="457200" indent="-457200" algn="l" ea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在影视作品中</a:t>
            </a:r>
            <a:r>
              <a:rPr 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______________________</a:t>
            </a: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802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477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HSK Standard  Course 5  Lesson 5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56193" y="2564765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2856" cy="902"/>
                  <a:chOff x="8865" y="6525"/>
                  <a:chExt cx="12856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</a:rPr>
                      <a:t>Lesson 5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925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  <a:sym typeface="+mn-ea"/>
                      </a:rPr>
                      <a:t>Spring Water in Ji</a:t>
                    </a:r>
                    <a:r>
                      <a:rPr lang="zh-CN" alt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  <a:sym typeface="+mn-ea"/>
                      </a:rPr>
                      <a:t>’</a:t>
                    </a:r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  <a:sym typeface="+mn-ea"/>
                      </a:rPr>
                      <a:t>nan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STXihei" panose="02010600040101010101" pitchFamily="2" charset="-122"/>
                      <a:ea typeface="STXihei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66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STKaiti" panose="02010600040101010101" charset="-122"/>
                      <a:ea typeface="STKaiti" panose="02010600040101010101" charset="-122"/>
                      <a:cs typeface="STKaiti" panose="02010600040101010101" charset="-122"/>
                      <a:sym typeface="+mn-ea"/>
                    </a:rPr>
                    <a:t>第</a:t>
                  </a:r>
                  <a:r>
                    <a:rPr lang="en-US" altLang="zh-CN" sz="66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STKaiti" panose="02010600040101010101" charset="-122"/>
                      <a:ea typeface="STKaiti" panose="02010600040101010101" charset="-122"/>
                      <a:cs typeface="STKaiti" panose="02010600040101010101" charset="-122"/>
                      <a:sym typeface="+mn-ea"/>
                    </a:rPr>
                    <a:t>5</a:t>
                  </a:r>
                  <a:r>
                    <a:rPr lang="zh-CN" altLang="en-US" sz="66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STKaiti" panose="02010600040101010101" charset="-122"/>
                      <a:ea typeface="STKaiti" panose="02010600040101010101" charset="-122"/>
                      <a:cs typeface="STKaiti" panose="02010600040101010101" charset="-122"/>
                      <a:sym typeface="+mn-ea"/>
                    </a:rPr>
                    <a:t>课  济南的泉水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TKaiti" panose="02010600040101010101" charset="-122"/>
                    <a:ea typeface="STKaiti" panose="02010600040101010101" charset="-122"/>
                    <a:cs typeface="STKaiti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用“为”改写下列句子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67865" y="2926715"/>
            <a:ext cx="8493760" cy="2453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 algn="l" ea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为了方便同学们报名，办公室改变了报名</a:t>
            </a:r>
          </a:p>
          <a:p>
            <a:pPr indent="0" algn="l" eaLnBrk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  </a:t>
            </a: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时间，从本月一日到十日，周六、日不休。</a:t>
            </a:r>
          </a:p>
          <a:p>
            <a:pPr algn="l" eaLnBrk="1">
              <a:lnSpc>
                <a:spcPct val="120000"/>
              </a:lnSpc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      </a:t>
            </a:r>
          </a:p>
          <a:p>
            <a:pPr marL="457200" indent="-457200" algn="l" eaLnBrk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为了方便同学们报名</a:t>
            </a:r>
            <a:r>
              <a:rPr 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,  _________________</a:t>
            </a:r>
            <a:r>
              <a:rPr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802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477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HSK Standard  Course 5  Lesson 5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56193" y="2564765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731" y="6525"/>
                  <a:ext cx="12856" cy="902"/>
                  <a:chOff x="8865" y="6525"/>
                  <a:chExt cx="12856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</a:rPr>
                      <a:t>Lesson 5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925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  <a:sym typeface="+mn-ea"/>
                      </a:rPr>
                      <a:t>Spring Water in Ji</a:t>
                    </a:r>
                    <a:r>
                      <a:rPr lang="zh-CN" alt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  <a:sym typeface="+mn-ea"/>
                      </a:rPr>
                      <a:t>’</a:t>
                    </a:r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STXihei" panose="02010600040101010101" pitchFamily="2" charset="-122"/>
                        <a:ea typeface="STXihei" panose="02010600040101010101" pitchFamily="2" charset="-122"/>
                        <a:sym typeface="+mn-ea"/>
                      </a:rPr>
                      <a:t>nan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STXihei" panose="02010600040101010101" pitchFamily="2" charset="-122"/>
                      <a:ea typeface="STXihei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66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STKaiti" panose="02010600040101010101" charset="-122"/>
                      <a:ea typeface="STKaiti" panose="02010600040101010101" charset="-122"/>
                      <a:cs typeface="STKaiti" panose="02010600040101010101" charset="-122"/>
                      <a:sym typeface="+mn-ea"/>
                    </a:rPr>
                    <a:t>第</a:t>
                  </a:r>
                  <a:r>
                    <a:rPr lang="en-US" altLang="zh-CN" sz="66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STKaiti" panose="02010600040101010101" charset="-122"/>
                      <a:ea typeface="STKaiti" panose="02010600040101010101" charset="-122"/>
                      <a:cs typeface="STKaiti" panose="02010600040101010101" charset="-122"/>
                      <a:sym typeface="+mn-ea"/>
                    </a:rPr>
                    <a:t>5</a:t>
                  </a:r>
                  <a:r>
                    <a:rPr lang="zh-CN" altLang="en-US" sz="6600" b="1" noProof="0" dirty="0" smtClean="0">
                      <a:ln>
                        <a:noFill/>
                      </a:ln>
                      <a:effectLst/>
                      <a:uLnTx/>
                      <a:uFillTx/>
                      <a:latin typeface="STKaiti" panose="02010600040101010101" charset="-122"/>
                      <a:ea typeface="STKaiti" panose="02010600040101010101" charset="-122"/>
                      <a:cs typeface="STKaiti" panose="02010600040101010101" charset="-122"/>
                      <a:sym typeface="+mn-ea"/>
                    </a:rPr>
                    <a:t>课  济南的泉水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TKaiti" panose="02010600040101010101" charset="-122"/>
                    <a:ea typeface="STKaiti" panose="02010600040101010101" charset="-122"/>
                    <a:cs typeface="STKaiti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STKaiti" panose="02010600040101010101" charset="-122"/>
                  <a:ea typeface="STKaiti" panose="02010600040101010101" charset="-122"/>
                  <a:cs typeface="STKaiti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587590" y="-493395"/>
            <a:ext cx="4788873" cy="2945130"/>
            <a:chOff x="9276" y="6028"/>
            <a:chExt cx="6716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276" y="7799"/>
              <a:ext cx="6716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00480" eaLnBrk="1"/>
              <a:r>
                <a:rPr lang="zh-CN" altLang="en-US" sz="2000" b="1" dirty="0" smtClean="0">
                  <a:latin typeface="STXihei" panose="02010600040101010101" pitchFamily="2" charset="-122"/>
                  <a:ea typeface="STXihei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</a:p>
            <a:p>
              <a:pPr algn="ctr" defTabSz="1300480" eaLnBrk="1"/>
              <a:endParaRPr lang="zh-CN" altLang="en-US" sz="2000" b="1" dirty="0" smtClean="0">
                <a:latin typeface="STXihei" panose="02010600040101010101" pitchFamily="2" charset="-122"/>
                <a:ea typeface="STXihei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algn="ctr" defTabSz="1300480" eaLnBrk="1"/>
              <a:r>
                <a:rPr lang="zh-CN" altLang="en-US" sz="2000" b="1" dirty="0" smtClean="0">
                  <a:latin typeface="STXihei" panose="02010600040101010101" pitchFamily="2" charset="-122"/>
                  <a:ea typeface="STXihei" panose="02010600040101010101" pitchFamily="2" charset="-122"/>
                  <a:cs typeface="SimSun" panose="02010600030101010101" pitchFamily="2" charset="-122"/>
                  <a:sym typeface="+mn-ea"/>
                </a:rPr>
                <a:t>在你的国家，有关于“龙”的传说吗？</a:t>
              </a: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Warm-up</a:t>
            </a:r>
          </a:p>
        </p:txBody>
      </p:sp>
      <p:pic>
        <p:nvPicPr>
          <p:cNvPr id="30726" name="Picture 7" descr="/Users/huangkafi/Downloads/不抠图 /IMG_7120.jpgIMG_71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7150" y="1844675"/>
            <a:ext cx="5650230" cy="3310890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1576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STKaiti" panose="02010600040101010101" charset="-122"/>
                <a:ea typeface="STKaiti" panose="02010600040101010101" charset="-122"/>
                <a:cs typeface="Comic Sans MS" panose="030F0702030302020204" pitchFamily="66" charset="0"/>
              </a:rPr>
              <a:t>岩石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14522" y="1153493"/>
            <a:ext cx="20142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solidFill>
                  <a:schemeClr val="tx1"/>
                </a:solidFill>
                <a:latin typeface="STXihei" panose="02010600040101010101" pitchFamily="2" charset="-122"/>
                <a:ea typeface="STXihei" panose="02010600040101010101" pitchFamily="2" charset="-122"/>
                <a:cs typeface="Comic Sans MS" panose="030F0702030302020204" pitchFamily="66" charset="0"/>
              </a:rPr>
              <a:t>yán shí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21557" y="2991183"/>
            <a:ext cx="1006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STXihei" panose="02010600040101010101" pitchFamily="2" charset="-122"/>
                <a:ea typeface="STXihei" panose="02010600040101010101" pitchFamily="2" charset="-122"/>
                <a:cs typeface="Comic Sans MS" panose="030F0702030302020204" pitchFamily="66" charset="0"/>
              </a:rPr>
              <a:t>n. rock</a:t>
            </a:r>
          </a:p>
        </p:txBody>
      </p:sp>
      <p:pic>
        <p:nvPicPr>
          <p:cNvPr id="5121" name="Picture 1" descr="pasted-image.png"/>
          <p:cNvPicPr>
            <a:picLocks noChangeAspect="1"/>
          </p:cNvPicPr>
          <p:nvPr/>
        </p:nvPicPr>
        <p:blipFill>
          <a:blip r:embed="rId5"/>
          <a:srcRect r="30276" b="7141"/>
          <a:stretch>
            <a:fillRect/>
          </a:stretch>
        </p:blipFill>
        <p:spPr>
          <a:xfrm>
            <a:off x="4635500" y="2022475"/>
            <a:ext cx="3665220" cy="3241040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15767" y="1839293"/>
            <a:ext cx="323469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>
                <a:solidFill>
                  <a:schemeClr val="tx1"/>
                </a:solidFill>
                <a:latin typeface="STKaiti" panose="02010600040101010101" charset="-122"/>
                <a:ea typeface="STKaiti" panose="02010600040101010101" charset="-122"/>
                <a:cs typeface="Comic Sans MS" panose="030F0702030302020204" pitchFamily="66" charset="0"/>
              </a:rPr>
              <a:t>石灰岩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14522" y="1153493"/>
            <a:ext cx="244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>
                <a:solidFill>
                  <a:schemeClr val="tx1"/>
                </a:solidFill>
                <a:latin typeface="STXihei" panose="02010600040101010101" pitchFamily="2" charset="-122"/>
                <a:ea typeface="STXihei" panose="02010600040101010101" pitchFamily="2" charset="-122"/>
                <a:cs typeface="Comic Sans MS" panose="030F0702030302020204" pitchFamily="66" charset="0"/>
              </a:rPr>
              <a:t>shí huī yán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21557" y="2991183"/>
            <a:ext cx="16478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STXihei" panose="02010600040101010101" pitchFamily="2" charset="-122"/>
                <a:ea typeface="STXihei" panose="02010600040101010101" pitchFamily="2" charset="-122"/>
                <a:cs typeface="Comic Sans MS" panose="030F0702030302020204" pitchFamily="66" charset="0"/>
              </a:rPr>
              <a:t>n. limestone</a:t>
            </a:r>
          </a:p>
        </p:txBody>
      </p:sp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1171"/>
            <a:ext cx="9180665" cy="6856928"/>
          </a:xfrm>
          <a:prstGeom prst="rect">
            <a:avLst/>
          </a:prstGeom>
        </p:spPr>
      </p:pic>
      <p:pic>
        <p:nvPicPr>
          <p:cNvPr id="5135" name="Picture 15" descr="/Users/huangkafi/Downloads/IMG_7132 (1).jpgIMG_7132 (1)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15230" y="2022475"/>
            <a:ext cx="3576955" cy="3241040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6" name="Picture 16" descr="pasted-image.png"/>
          <p:cNvPicPr>
            <a:picLocks noChangeAspect="1"/>
          </p:cNvPicPr>
          <p:nvPr/>
        </p:nvPicPr>
        <p:blipFill>
          <a:blip r:embed="rId3"/>
          <a:srcRect l="4975" r="376" b="13548"/>
          <a:stretch>
            <a:fillRect/>
          </a:stretch>
        </p:blipFill>
        <p:spPr>
          <a:xfrm>
            <a:off x="4948555" y="2022475"/>
            <a:ext cx="3679190" cy="32410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15767" y="1839293"/>
            <a:ext cx="323469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>
                <a:solidFill>
                  <a:schemeClr val="tx1"/>
                </a:solidFill>
                <a:latin typeface="STKaiti" panose="02010600040101010101" charset="-122"/>
                <a:ea typeface="STKaiti" panose="02010600040101010101" charset="-122"/>
                <a:cs typeface="Comic Sans MS" panose="030F0702030302020204" pitchFamily="66" charset="0"/>
              </a:rPr>
              <a:t>火成岩</a:t>
            </a: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14522" y="1226518"/>
            <a:ext cx="3185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>
                <a:solidFill>
                  <a:schemeClr val="tx1"/>
                </a:solidFill>
                <a:latin typeface="STXihei" panose="02010600040101010101" pitchFamily="2" charset="-122"/>
                <a:ea typeface="STXihei" panose="02010600040101010101" pitchFamily="2" charset="-122"/>
                <a:cs typeface="Comic Sans MS" panose="030F0702030302020204" pitchFamily="66" charset="0"/>
              </a:rPr>
              <a:t>huǒ chéng yán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21557" y="2991183"/>
            <a:ext cx="1742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/>
            <a:r>
              <a:rPr lang="zh-CN" altLang="zh-CN" sz="2000" dirty="0">
                <a:solidFill>
                  <a:srgbClr val="2A2A2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n. igneous rock</a:t>
            </a:r>
            <a:endParaRPr lang="en-US" altLang="zh-CN" sz="2000">
              <a:solidFill>
                <a:schemeClr val="tx1"/>
              </a:solidFill>
              <a:latin typeface="STXihei" panose="02010600040101010101" pitchFamily="2" charset="-122"/>
              <a:ea typeface="STXihei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TXihei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冲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chōng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冲</a:t>
              </a:r>
              <a:endParaRPr lang="en-US" altLang="zh-CN" sz="24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v. to rush, to dash</a:t>
              </a:r>
            </a:p>
          </p:txBody>
        </p:sp>
      </p:grpSp>
      <p:grpSp>
        <p:nvGrpSpPr>
          <p:cNvPr id="64" name="地势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dì shì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势</a:t>
              </a:r>
              <a:endParaRPr lang="en-US" altLang="zh-CN" sz="2400" b="1" kern="1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n. terrain, topography</a:t>
              </a:r>
            </a:p>
          </p:txBody>
        </p:sp>
      </p:grpSp>
      <p:grpSp>
        <p:nvGrpSpPr>
          <p:cNvPr id="58" name="挡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dǎng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挡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v. to block, to get in the way of</a:t>
              </a:r>
            </a:p>
          </p:txBody>
        </p:sp>
      </p:grpSp>
      <p:grpSp>
        <p:nvGrpSpPr>
          <p:cNvPr id="34" name="斜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xié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斜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adj. oblique, slanting</a:t>
              </a:r>
            </a:p>
          </p:txBody>
        </p:sp>
      </p:grpSp>
      <p:grpSp>
        <p:nvGrpSpPr>
          <p:cNvPr id="16" name="角度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jiǎo dù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角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度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n. angle, degree of angle</a:t>
              </a:r>
            </a:p>
          </p:txBody>
        </p:sp>
      </p:grpSp>
      <p:grpSp>
        <p:nvGrpSpPr>
          <p:cNvPr id="29" name="所以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suǒ yǐ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以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so</a:t>
              </a:r>
            </a:p>
          </p:txBody>
        </p:sp>
      </p:grpSp>
      <p:grpSp>
        <p:nvGrpSpPr>
          <p:cNvPr id="2" name="表面"/>
          <p:cNvGrpSpPr/>
          <p:nvPr/>
        </p:nvGrpSpPr>
        <p:grpSpPr>
          <a:xfrm>
            <a:off x="6093143" y="735965"/>
            <a:ext cx="4760595" cy="5817235"/>
            <a:chOff x="9594" y="1159"/>
            <a:chExt cx="7497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594" y="3992"/>
              <a:ext cx="7429" cy="4118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biǎo miàn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表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面</a:t>
              </a:r>
              <a:endParaRPr lang="zh-CN" altLang="en-US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n. surface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New Word</a:t>
            </a:r>
          </a:p>
        </p:txBody>
      </p:sp>
      <p:grpSp>
        <p:nvGrpSpPr>
          <p:cNvPr id="23" name="地区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dì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qū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区</a:t>
              </a:r>
              <a:endParaRPr lang="zh-CN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n. area, region</a:t>
              </a:r>
            </a:p>
          </p:txBody>
        </p:sp>
      </p:grpSp>
      <p:grpSp>
        <p:nvGrpSpPr>
          <p:cNvPr id="6" name="亿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yì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亿</a:t>
              </a:r>
              <a:endParaRPr lang="zh-CN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num. hundred million</a:t>
              </a:r>
            </a:p>
          </p:txBody>
        </p:sp>
      </p:grpSp>
      <p:grpSp>
        <p:nvGrpSpPr>
          <p:cNvPr id="21" name="广大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guǎng dà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广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大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adj. vast, extensive</a:t>
              </a:r>
            </a:p>
          </p:txBody>
        </p:sp>
      </p:grpSp>
      <p:grpSp>
        <p:nvGrpSpPr>
          <p:cNvPr id="37" name="壶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441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hú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壶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n. pot, kettle</a:t>
              </a:r>
            </a:p>
          </p:txBody>
        </p:sp>
      </p:grpSp>
      <p:grpSp>
        <p:nvGrpSpPr>
          <p:cNvPr id="61" name="玉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610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yù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玉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n. jade</a:t>
              </a:r>
            </a:p>
          </p:txBody>
        </p:sp>
      </p:grpSp>
      <p:grpSp>
        <p:nvGrpSpPr>
          <p:cNvPr id="67" name="治疗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zhì(liáo)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治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(</a:t>
              </a:r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)</a:t>
              </a:r>
              <a:endParaRPr lang="zh-CN" sz="8000" b="1" kern="1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v. to treat, to cure</a:t>
              </a:r>
            </a:p>
          </p:txBody>
        </p:sp>
      </p:grpSp>
      <p:grpSp>
        <p:nvGrpSpPr>
          <p:cNvPr id="27" name="龙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6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lóng</a:t>
              </a:r>
              <a:r>
                <a:rPr lang="en-US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TXihei" panose="02010600040101010101" pitchFamily="2" charset="-122"/>
                  <a:sym typeface="+mn-ea"/>
                </a:rPr>
                <a:t>龙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TXihei" panose="02010600040101010101" pitchFamily="2" charset="-122"/>
                  <a:sym typeface="+mn-ea"/>
                </a:rPr>
                <a:t>n. dragon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广大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vast, extensive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guǎng</a:t>
            </a:r>
            <a:r>
              <a:rPr lang="en-US"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dà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表面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surface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biǎo</a:t>
            </a:r>
            <a:r>
              <a:rPr lang="en-US"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32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miàn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地区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area, region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dì</a:t>
            </a:r>
            <a:r>
              <a:rPr lang="en-US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qū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角度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angle,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degree of angle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jiǎo</a:t>
            </a:r>
            <a:r>
              <a:rPr lang="en-US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dù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斜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oblique, slanting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xié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2907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挡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i="0" u="none" strike="noStrike" kern="1200" cap="none" spc="0" normalizeH="0" baseline="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block, to get in the way of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37388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dǎng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TXihei" panose="02010600040101010101" pitchFamily="2" charset="-122"/>
                  <a:ea typeface="STXihei" panose="02010600040101010101" pitchFamily="2" charset="-122"/>
                  <a:sym typeface="+mn-ea"/>
                </a:rPr>
                <a:t>地势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terrain, topography</a:t>
              </a: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dì</a:t>
            </a:r>
            <a:r>
              <a:rPr lang="en-US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STXihei" panose="02010600040101010101" pitchFamily="2" charset="-122"/>
                <a:ea typeface="STXihei" panose="02010600040101010101" pitchFamily="2" charset="-122"/>
                <a:sym typeface="STXihei" panose="02010600040101010101" pitchFamily="2" charset="-122"/>
              </a:rPr>
              <a:t>shì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547735" y="454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2139315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386778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523605" y="5549265"/>
            <a:ext cx="213106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78511" y="1000897"/>
            <a:ext cx="5045710" cy="33337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8" idx="3"/>
            <a:endCxn id="60" idx="1"/>
          </p:cNvCxnSpPr>
          <p:nvPr/>
        </p:nvCxnSpPr>
        <p:spPr>
          <a:xfrm>
            <a:off x="3487006" y="2764557"/>
            <a:ext cx="5036820" cy="32842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9" idx="3"/>
            <a:endCxn id="57" idx="1"/>
          </p:cNvCxnSpPr>
          <p:nvPr/>
        </p:nvCxnSpPr>
        <p:spPr>
          <a:xfrm flipV="1">
            <a:off x="3472997" y="2618518"/>
            <a:ext cx="5075555" cy="18567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  <a:endCxn id="54" idx="1"/>
          </p:cNvCxnSpPr>
          <p:nvPr/>
        </p:nvCxnSpPr>
        <p:spPr>
          <a:xfrm flipV="1">
            <a:off x="3486967" y="956732"/>
            <a:ext cx="5060950" cy="51822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62865" y="22796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34620" y="71628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1710055" y="454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1710055" y="223456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1710055" y="398780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矩形: 圆角 53"/>
          <p:cNvSpPr/>
          <p:nvPr/>
        </p:nvSpPr>
        <p:spPr>
          <a:xfrm>
            <a:off x="1710055" y="563562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10055" y="575945"/>
            <a:ext cx="2024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710690" y="2328545"/>
            <a:ext cx="2024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10690" y="4067175"/>
            <a:ext cx="2024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救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710690" y="5725795"/>
            <a:ext cx="2024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542655" y="499110"/>
            <a:ext cx="2024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576945" y="2183130"/>
            <a:ext cx="2024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活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578850" y="3966210"/>
            <a:ext cx="2024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576945" y="5628005"/>
            <a:ext cx="2024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547735" y="454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548370" y="2139315"/>
            <a:ext cx="201866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547735" y="3867785"/>
            <a:ext cx="2085975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523605" y="5549265"/>
            <a:ext cx="2131060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478511" y="1000897"/>
            <a:ext cx="5045710" cy="33337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8" idx="3"/>
            <a:endCxn id="60" idx="1"/>
          </p:cNvCxnSpPr>
          <p:nvPr/>
        </p:nvCxnSpPr>
        <p:spPr>
          <a:xfrm>
            <a:off x="3487006" y="2764557"/>
            <a:ext cx="5036820" cy="32842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9" idx="3"/>
            <a:endCxn id="57" idx="1"/>
          </p:cNvCxnSpPr>
          <p:nvPr/>
        </p:nvCxnSpPr>
        <p:spPr>
          <a:xfrm flipV="1">
            <a:off x="3472997" y="2618518"/>
            <a:ext cx="5075555" cy="18567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  <a:endCxn id="54" idx="1"/>
          </p:cNvCxnSpPr>
          <p:nvPr/>
        </p:nvCxnSpPr>
        <p:spPr>
          <a:xfrm flipV="1">
            <a:off x="3486967" y="956732"/>
            <a:ext cx="5060950" cy="51822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62865" y="22796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34620" y="71628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1710055" y="454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1710055" y="223456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1710055" y="398780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矩形: 圆角 53"/>
          <p:cNvSpPr/>
          <p:nvPr/>
        </p:nvSpPr>
        <p:spPr>
          <a:xfrm>
            <a:off x="1710055" y="563562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10055" y="663575"/>
            <a:ext cx="202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悠久的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710690" y="2416175"/>
            <a:ext cx="202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善良的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10690" y="4154805"/>
            <a:ext cx="202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独特的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710690" y="5813425"/>
            <a:ext cx="202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广大的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542655" y="586740"/>
            <a:ext cx="202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农村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576945" y="2270760"/>
            <a:ext cx="202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味道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578850" y="4053840"/>
            <a:ext cx="202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文化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576945" y="5715635"/>
            <a:ext cx="202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TXihei" panose="02010600040101010101" pitchFamily="2" charset="-122"/>
                <a:sym typeface="+mn-ea"/>
              </a:rPr>
              <a:t>性格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Review</a:t>
            </a: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STXihei" panose="02010600040101010101" pitchFamily="2" charset="-122"/>
                  <a:ea typeface="STXihei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说出第四课中有关社交称谓的词语</a:t>
              </a: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TXihei" panose="02010600040101010101" pitchFamily="2" charset="-122"/>
                <a:ea typeface="STXihei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国王、王子、公主、总理、总统、主席、总裁、主任、老板、领导</a:t>
            </a:r>
          </a:p>
        </p:txBody>
      </p:sp>
      <p:pic>
        <p:nvPicPr>
          <p:cNvPr id="7" name="图片 6" descr="/Users/huangkafi/Downloads/不抠图 /IMG_7092.jpgIMG_709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76345" y="2127885"/>
            <a:ext cx="4591050" cy="2538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不抠图 /IMG_7104.jpgIMG_7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257175" y="3214370"/>
            <a:ext cx="11678285" cy="2758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ource Han Sans CN Regular" panose="020B0500000000000000" pitchFamily="34" charset="-122"/>
                <a:sym typeface="STKaiti" panose="02010600040101010101" charset="-122"/>
              </a:rPr>
              <a:t>济南泉水的历史怎么样？文人为什么赞美它？老百姓又为什么感激它？</a:t>
            </a: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ource Han Sans CN Regular" panose="020B0500000000000000" pitchFamily="34" charset="-122"/>
                <a:sym typeface="STKaiti" panose="02010600040101010101" charset="-122"/>
              </a:rPr>
              <a:t>趵突泉有一个怎样的美名？青年鲍全跟它有什么关系？</a:t>
            </a: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ource Han Sans CN Regular" panose="020B0500000000000000" pitchFamily="34" charset="-122"/>
                <a:sym typeface="STKaiti" panose="02010600040101010101" charset="-122"/>
              </a:rPr>
              <a:t>如今的济南城有多少天然泉？举例说明它们是怎么命名的？</a:t>
            </a: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ource Han Sans CN Regular" panose="020B0500000000000000" pitchFamily="34" charset="-122"/>
                <a:sym typeface="STKaiti" panose="02010600040101010101" charset="-122"/>
              </a:rPr>
              <a:t>济南的泉水是从哪儿来的？</a:t>
            </a: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STXihei" panose="02010600040101010101" pitchFamily="2" charset="-122"/>
                <a:ea typeface="STXihei" panose="02010600040101010101" pitchFamily="2" charset="-122"/>
                <a:cs typeface="Source Han Sans CN Regular" panose="020B0500000000000000" pitchFamily="34" charset="-122"/>
                <a:sym typeface="STKaiti" panose="02010600040101010101" charset="-122"/>
              </a:rPr>
              <a:t>为什么济南会有这么多的泉水？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805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Text   </a:t>
            </a:r>
          </a:p>
        </p:txBody>
      </p:sp>
      <p:pic>
        <p:nvPicPr>
          <p:cNvPr id="3" name="05-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8065" y="1598930"/>
            <a:ext cx="1377315" cy="1377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932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0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不抠图 /IMG_7104.jpgIMG_71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635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7010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Text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+mn-ea"/>
              </a:rPr>
              <a:t>         </a:t>
            </a:r>
            <a:r>
              <a:rPr lang="zh-CN" altLang="en-US"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济南的泉水，历史</a:t>
            </a:r>
            <a:r>
              <a:rPr lang="zh-CN" altLang="en-US"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悠久</a:t>
            </a:r>
            <a:r>
              <a:rPr lang="zh-CN" altLang="en-US"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，最早的文字</a:t>
            </a:r>
            <a:r>
              <a:rPr lang="zh-CN" altLang="en-US"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记载</a:t>
            </a:r>
            <a:r>
              <a:rPr lang="zh-CN" altLang="en-US"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可以推到3000多年前。许多</a:t>
            </a:r>
            <a:r>
              <a:rPr lang="zh-CN" altLang="en-US"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文人</a:t>
            </a:r>
            <a:r>
              <a:rPr lang="zh-CN" altLang="en-US"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都对它的声音、颜色、形状、味道进行过描写，留下了许多</a:t>
            </a:r>
            <a:r>
              <a:rPr lang="zh-CN" altLang="en-US"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赞美</a:t>
            </a:r>
            <a:r>
              <a:rPr lang="zh-CN" altLang="en-US"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泉水的</a:t>
            </a:r>
            <a:r>
              <a:rPr lang="zh-CN" altLang="en-US"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诗文</a:t>
            </a:r>
            <a:r>
              <a:rPr lang="zh-CN" altLang="en-US"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。而济南的老百姓住在泉边，喝着这甜美的泉水，自然对它充满感激之情，从而也产生了许多关于泉水的美丽传说。</a:t>
            </a: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Source Han Sans CN Regular" panose="020B0500000000000000" pitchFamily="34" charset="-122"/>
              <a:ea typeface="Source Han Sans CN Regular" panose="020B0500000000000000" pitchFamily="34" charset="-122"/>
              <a:cs typeface="Source Han Sans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TXihei" panose="02010600040101010101" pitchFamily="2" charset="-122"/>
                <a:ea typeface="STXihei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94549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1.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你觉得“文人”是什么意思？</a:t>
            </a: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请用重点词语复述故事：悠久、记载、泡茶、赞美、诗文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不抠图 /IMG_7104.jpgIMG_71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8415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7010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Text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        </a:t>
            </a:r>
            <a:r>
              <a:rPr lang="zh-CN"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相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传很久以前，济南城里有个善良的青年，名叫</a:t>
            </a:r>
            <a:r>
              <a:rPr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鲍全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，他学习医术，</a:t>
            </a:r>
            <a:r>
              <a:rPr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救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了很多人。一次，他在路边救了一位晕倒的老人，并把老人接回家照顾。这老人其实是</a:t>
            </a:r>
            <a:r>
              <a:rPr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东海龙王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的哥哥。通过老人的介绍，鲍全从龙王那儿求到了治病救人的</a:t>
            </a:r>
            <a:r>
              <a:rPr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白玉壶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。为了不被坏人抢走，他把壶</a:t>
            </a:r>
            <a:r>
              <a:rPr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埋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入地下藏了起来，于是就变成了今天有“天下第一泉”美名的趵突泉。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TXihei" panose="02010600040101010101" pitchFamily="2" charset="-122"/>
                <a:ea typeface="STXihei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56513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1.</a:t>
            </a:r>
            <a:r>
              <a:rPr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你知道中国有多少“龙王”吗？</a:t>
            </a: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请用重点词语复述故事：鲍全、救、龙王、白玉壶、埋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不抠图 /IMG_7104.jpgIMG_71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8415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7010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Text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        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        如今的济南市区内，分布着大大小小七百多个天然泉，这在国内外城市中是极为少有的。有如此之多的泉，名字当然也少不了。济南泉水的</a:t>
            </a:r>
            <a:r>
              <a:rPr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优美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，还可从那</a:t>
            </a:r>
            <a:r>
              <a:rPr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独特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的名字上反映出来，如：以人名</a:t>
            </a:r>
            <a:r>
              <a:rPr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命名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的舜泉，以</a:t>
            </a:r>
            <a:r>
              <a:rPr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动物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命名的黑虎泉，以形状命名的</a:t>
            </a:r>
            <a:r>
              <a:rPr sz="28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珍珠</a:t>
            </a:r>
            <a:r>
              <a:rPr sz="28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泉，等等。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TXihei" panose="02010600040101010101" pitchFamily="2" charset="-122"/>
                <a:ea typeface="STXihei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962785" y="5264785"/>
            <a:ext cx="1056513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请用重点词语复述故事：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优美、独特、命名、动物、珍珠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/Users/huangkafi/Downloads/不抠图 /IMG_7104.jpgIMG_71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7010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Text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        </a:t>
            </a:r>
            <a:r>
              <a:rPr lang="zh-CN" altLang="zh-CN" sz="24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说到这里，您也许要问，这么多、这么好的泉水是如何形成的呢？济南的泉水，</a:t>
            </a:r>
            <a:r>
              <a:rPr lang="zh-CN" altLang="zh-CN" sz="24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来自于</a:t>
            </a:r>
            <a:r>
              <a:rPr lang="zh-CN" altLang="zh-CN" sz="24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济南市以南的广大山区，这些山区的</a:t>
            </a:r>
            <a:r>
              <a:rPr lang="zh-CN" altLang="zh-CN" sz="24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岩石</a:t>
            </a:r>
            <a:r>
              <a:rPr lang="zh-CN" altLang="zh-CN" sz="24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是大约四亿年前形成的一层厚厚的石灰岩。在这种石灰岩地区，陆地表面的水很容易进入地下。山区的石灰岩层，以大约三十度的</a:t>
            </a:r>
            <a:r>
              <a:rPr lang="zh-CN" altLang="zh-CN" sz="24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角度</a:t>
            </a:r>
            <a:r>
              <a:rPr lang="zh-CN" altLang="zh-CN" sz="24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，由南向北</a:t>
            </a:r>
            <a:r>
              <a:rPr lang="zh-CN" altLang="zh-CN" sz="24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斜</a:t>
            </a:r>
            <a:r>
              <a:rPr lang="zh-CN" altLang="zh-CN" sz="24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，因此大量的地下水向济南运动。而济南市区的地下岩石变为了火成岩，地下水流到这里，碰到火成岩</a:t>
            </a:r>
            <a:r>
              <a:rPr lang="zh-CN" altLang="zh-CN" sz="24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挡</a:t>
            </a:r>
            <a:r>
              <a:rPr lang="zh-CN" altLang="zh-CN" sz="24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住了路，就</a:t>
            </a:r>
            <a:r>
              <a:rPr lang="zh-CN" altLang="zh-CN" sz="24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积蓄</a:t>
            </a:r>
            <a:r>
              <a:rPr lang="zh-CN" altLang="zh-CN" sz="24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起来，越积越多。它无处可流，就得另找出路。济南旧城一带，地势低，有的地方甚至低过了地下水的水面，地下水就</a:t>
            </a:r>
            <a:r>
              <a:rPr lang="zh-CN" altLang="zh-CN" sz="2400" dirty="0">
                <a:solidFill>
                  <a:schemeClr val="accent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冲</a:t>
            </a:r>
            <a:r>
              <a:rPr lang="zh-CN" altLang="zh-CN" sz="2400" dirty="0">
                <a:solidFill>
                  <a:schemeClr val="bg1"/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STXihei" panose="02010600040101010101" pitchFamily="2" charset="-122"/>
              </a:rPr>
              <a:t>出地表，形成了众多的泉水。这就是济南“泉城”美名得来的原因。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TXihei" panose="02010600040101010101" pitchFamily="2" charset="-122"/>
                <a:ea typeface="STXihei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2037080" y="5250815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请用重点词语复述故事：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STXihei" panose="02010600040101010101" pitchFamily="2" charset="-122"/>
              </a:rPr>
              <a:t>来自于、岩石、角度、斜、挡、积蓄、冲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5615" y="2966720"/>
            <a:ext cx="8475980" cy="18630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在我们的生活中，水有多重要？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请以“节约每一滴(dī, drop)水”为题写一段话。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STXihei" panose="02010600040101010101" pitchFamily="2" charset="-122"/>
              </a:rPr>
              <a:t>尽量用上本课所学的生词，字数不少于100字。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Source Han Sans CN Regular" panose="020B0500000000000000" pitchFamily="34" charset="-122"/>
              <a:ea typeface="Source Han Sans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第五课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6957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sym typeface="+mn-ea"/>
              </a:rPr>
              <a:t>HSK Standard  Course 5  Lesson5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542665"/>
            <a:chOff x="-3513638" y="334832"/>
            <a:chExt cx="10285095" cy="3542665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814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ource Han Sans CN Regular" panose="020B0500000000000000" pitchFamily="34" charset="-122"/>
                  <a:sym typeface="STKaiti" panose="02010600040101010101" charset="-122"/>
                </a:rPr>
                <a:t>流传至今的“百里背米”讲的就是他孝敬父母的故事。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>
                  <a:sym typeface="STKaiti" panose="02010600040101010101" charset="-122"/>
                </a:rPr>
                <a:t>活了大半辈子了，别说鱼肉，只要能饱饱地吃上一顿米饭，也就满足啦！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ource Han Sans CN Regular" panose="020B0500000000000000" pitchFamily="34" charset="-122"/>
                  <a:sym typeface="STKaiti" panose="02010600040101010101" charset="-122"/>
                </a:rPr>
                <a:t>他暗下决心：一定要让父母吃上米饭，不能再委屈他们了!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ource Han Sans CN Regular" panose="020B0500000000000000" pitchFamily="34" charset="-122"/>
                  <a:sym typeface="STKaiti" panose="02010600040101010101" charset="-122"/>
                </a:rPr>
                <a:t>他顶着大雪往前走，扶着米袋的双手冻得不行。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ource Han Sans CN Regular" panose="020B0500000000000000" pitchFamily="34" charset="-122"/>
                  <a:sym typeface="STKaiti" panose="02010600040101010101" charset="-122"/>
                </a:rPr>
                <a:t>楚国国君觉得他很有本领，是个人才，留他做了官，并给他很优厚的待遇。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Source Han Sans CN Regular" panose="020B0500000000000000" pitchFamily="34" charset="-122"/>
                  <a:ea typeface="Source Han Sans CN Regular" panose="020B0500000000000000" pitchFamily="34" charset="-122"/>
                  <a:cs typeface="Source Han Sans CN Regular" panose="020B0500000000000000" pitchFamily="34" charset="-122"/>
                  <a:sym typeface="STKaiti" panose="02010600040101010101" charset="-122"/>
                </a:rPr>
                <a:t>孝顺父母是各种美德中占第一位的。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565525" y="365125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  <a:cs typeface="Source Han Sans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Source Han Sans CN Regular" panose="020B0500000000000000" pitchFamily="34" charset="-122"/>
              <a:ea typeface="Source Han Sans CN Regular" panose="020B0500000000000000" pitchFamily="34" charset="-122"/>
              <a:cs typeface="Source Han Sans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Review</a:t>
            </a:r>
          </a:p>
        </p:txBody>
      </p:sp>
      <p:pic>
        <p:nvPicPr>
          <p:cNvPr id="4" name="图片 3" descr="/Users/huangkafi/Downloads/不抠图 /IMG_7093.jpgIMG_709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38625" y="4173538"/>
            <a:ext cx="3408680" cy="25342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63356" y="-481965"/>
            <a:ext cx="4728976" cy="2945130"/>
            <a:chOff x="9165" y="6028"/>
            <a:chExt cx="6632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165" y="8272"/>
              <a:ext cx="6569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STXihei" panose="02010600040101010101" pitchFamily="2" charset="-122"/>
                  <a:ea typeface="STXihei" panose="02010600040101010101" pitchFamily="2" charset="-122"/>
                  <a:cs typeface="Source Han Sans CN Regular" panose="020B0500000000000000" pitchFamily="34" charset="-122"/>
                  <a:sym typeface="+mn-ea"/>
                </a:rPr>
                <a:t>你认为“天然的泉水”</a:t>
              </a:r>
            </a:p>
            <a:p>
              <a:pPr lvl="0" indent="0"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 b="1">
                  <a:latin typeface="STXihei" panose="02010600040101010101" pitchFamily="2" charset="-122"/>
                  <a:ea typeface="STXihei" panose="02010600040101010101" pitchFamily="2" charset="-122"/>
                  <a:cs typeface="Source Han Sans CN Regular" panose="020B0500000000000000" pitchFamily="34" charset="-122"/>
                  <a:sym typeface="+mn-ea"/>
                </a:rPr>
                <a:t>应该是什么样的？</a:t>
              </a:r>
            </a:p>
          </p:txBody>
        </p:sp>
      </p:grpSp>
      <p:pic>
        <p:nvPicPr>
          <p:cNvPr id="7" name="图片 6" descr="/Users/huangkafi/Downloads/不抠图 /IMG_7095.jpgIMG_709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15085" y="1945640"/>
            <a:ext cx="5625465" cy="3168015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292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575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Warm-up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52660" y="-481965"/>
            <a:ext cx="4739672" cy="2945130"/>
            <a:chOff x="9150" y="6028"/>
            <a:chExt cx="6647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150" y="7946"/>
              <a:ext cx="6569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STXihei" panose="02010600040101010101" pitchFamily="2" charset="-122"/>
                  <a:ea typeface="STXihei" panose="02010600040101010101" pitchFamily="2" charset="-122"/>
                  <a:cs typeface="Source Han Sans CN Regular" panose="020B0500000000000000" pitchFamily="34" charset="-122"/>
                  <a:sym typeface="+mn-ea"/>
                </a:rPr>
                <a:t>我们买的瓶装水，</a:t>
              </a:r>
            </a:p>
            <a:p>
              <a:pPr lvl="0" indent="0"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 b="1">
                  <a:latin typeface="STXihei" panose="02010600040101010101" pitchFamily="2" charset="-122"/>
                  <a:ea typeface="STXihei" panose="02010600040101010101" pitchFamily="2" charset="-122"/>
                  <a:cs typeface="Source Han Sans CN Regular" panose="020B0500000000000000" pitchFamily="34" charset="-122"/>
                  <a:sym typeface="+mn-ea"/>
                </a:rPr>
                <a:t>是不是“天然的泉水”？</a:t>
              </a:r>
            </a:p>
            <a:p>
              <a:pPr lvl="0" indent="0"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 b="1">
                  <a:latin typeface="STXihei" panose="02010600040101010101" pitchFamily="2" charset="-122"/>
                  <a:ea typeface="STXihei" panose="02010600040101010101" pitchFamily="2" charset="-122"/>
                  <a:cs typeface="Source Han Sans CN Regular" panose="020B0500000000000000" pitchFamily="34" charset="-122"/>
                  <a:sym typeface="+mn-ea"/>
                </a:rPr>
                <a:t>为什么？</a:t>
              </a:r>
            </a:p>
          </p:txBody>
        </p:sp>
      </p:grpSp>
      <p:pic>
        <p:nvPicPr>
          <p:cNvPr id="7" name="图片 6" descr="/Users/huangkafi/Downloads/不抠图 /IMG_7096.jpgIMG_709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34770" y="1972945"/>
            <a:ext cx="5629275" cy="3168015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292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575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ource Han Sans CN Regular" panose="020B0500000000000000" pitchFamily="34" charset="-122"/>
                <a:ea typeface="Source Han Sans CN Regular" panose="020B0500000000000000" pitchFamily="34" charset="-122"/>
              </a:rPr>
              <a:t>Warm-up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0MmQ4N2JlZDRkYTVmM2QxMDAwYTU3YTQ3MzY2O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921*351"/>
  <p:tag name="TABLE_ENDDRAG_RECT" val="20*129*921*35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4108</Words>
  <Application>Microsoft Office PowerPoint</Application>
  <PresentationFormat>Widescreen</PresentationFormat>
  <Paragraphs>691</Paragraphs>
  <Slides>66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9" baseType="lpstr">
      <vt:lpstr>Aharoni</vt:lpstr>
      <vt:lpstr>GB Pinyinok-D</vt:lpstr>
      <vt:lpstr>HelveticaExt-Normal</vt:lpstr>
      <vt:lpstr>Microsoft YaHei</vt:lpstr>
      <vt:lpstr>Microsoft YaHei</vt:lpstr>
      <vt:lpstr>Microsoft YaHei Light</vt:lpstr>
      <vt:lpstr>OPPOSans B</vt:lpstr>
      <vt:lpstr>OPPOSans M</vt:lpstr>
      <vt:lpstr>宋体</vt:lpstr>
      <vt:lpstr>宋体</vt:lpstr>
      <vt:lpstr>Source Han Sans CN Regular</vt:lpstr>
      <vt:lpstr>STKaiti</vt:lpstr>
      <vt:lpstr>STXihei</vt:lpstr>
      <vt:lpstr>思源黑体 CN Bold</vt:lpstr>
      <vt:lpstr>思源黑体 CN Heavy</vt:lpstr>
      <vt:lpstr>方正兰亭黑简体</vt:lpstr>
      <vt:lpstr>方正喵呜体</vt:lpstr>
      <vt:lpstr>Arial</vt:lpstr>
      <vt:lpstr>Calibri</vt:lpstr>
      <vt:lpstr>Comic Sans MS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Cherries Huynh</cp:lastModifiedBy>
  <cp:revision>178</cp:revision>
  <dcterms:created xsi:type="dcterms:W3CDTF">2019-06-19T02:08:00Z</dcterms:created>
  <dcterms:modified xsi:type="dcterms:W3CDTF">2022-11-05T04:38:47Z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45D1AF21D85A41AF93FF86FECDA41170</vt:lpwstr>
  </property>
</Properties>
</file>